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335" r:id="rId4"/>
    <p:sldId id="338" r:id="rId5"/>
    <p:sldId id="341" r:id="rId6"/>
    <p:sldId id="339" r:id="rId7"/>
    <p:sldId id="340" r:id="rId8"/>
    <p:sldId id="316" r:id="rId9"/>
    <p:sldId id="317" r:id="rId10"/>
    <p:sldId id="310" r:id="rId11"/>
    <p:sldId id="318" r:id="rId12"/>
    <p:sldId id="319" r:id="rId13"/>
    <p:sldId id="320" r:id="rId14"/>
    <p:sldId id="321" r:id="rId15"/>
    <p:sldId id="323" r:id="rId16"/>
    <p:sldId id="337" r:id="rId17"/>
    <p:sldId id="312" r:id="rId18"/>
    <p:sldId id="331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064DE1-A27C-425C-8867-BAC1F2F55F8A}">
          <p14:sldIdLst>
            <p14:sldId id="335"/>
            <p14:sldId id="338"/>
            <p14:sldId id="341"/>
            <p14:sldId id="339"/>
            <p14:sldId id="340"/>
            <p14:sldId id="316"/>
            <p14:sldId id="317"/>
            <p14:sldId id="310"/>
            <p14:sldId id="318"/>
            <p14:sldId id="319"/>
            <p14:sldId id="320"/>
            <p14:sldId id="321"/>
            <p14:sldId id="323"/>
            <p14:sldId id="337"/>
            <p14:sldId id="312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2320" userDrawn="1">
          <p15:clr>
            <a:srgbClr val="A4A3A4"/>
          </p15:clr>
        </p15:guide>
        <p15:guide id="3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FF99"/>
    <a:srgbClr val="69A7F1"/>
    <a:srgbClr val="00C0CF"/>
    <a:srgbClr val="81B5F3"/>
    <a:srgbClr val="D9E8FB"/>
    <a:srgbClr val="F4F8FE"/>
    <a:srgbClr val="ECFFB7"/>
    <a:srgbClr val="DFFF85"/>
    <a:srgbClr val="2F5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 autoAdjust="0"/>
  </p:normalViewPr>
  <p:slideViewPr>
    <p:cSldViewPr snapToGrid="0">
      <p:cViewPr varScale="1">
        <p:scale>
          <a:sx n="159" d="100"/>
          <a:sy n="159" d="100"/>
        </p:scale>
        <p:origin x="2514" y="138"/>
      </p:cViewPr>
      <p:guideLst>
        <p:guide orient="horz" pos="51"/>
        <p:guide pos="232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D572A-CE7F-420E-84A8-EFED6413099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1D269-CEE5-4962-9CFB-2B0024E8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5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1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3848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1539"/>
            </a:lvl1pPr>
            <a:lvl2pPr marL="293248" indent="0" algn="ctr">
              <a:buNone/>
              <a:defRPr sz="1283"/>
            </a:lvl2pPr>
            <a:lvl3pPr marL="586496" indent="0" algn="ctr">
              <a:buNone/>
              <a:defRPr sz="1155"/>
            </a:lvl3pPr>
            <a:lvl4pPr marL="879744" indent="0" algn="ctr">
              <a:buNone/>
              <a:defRPr sz="1026"/>
            </a:lvl4pPr>
            <a:lvl5pPr marL="1172992" indent="0" algn="ctr">
              <a:buNone/>
              <a:defRPr sz="1026"/>
            </a:lvl5pPr>
            <a:lvl6pPr marL="1466240" indent="0" algn="ctr">
              <a:buNone/>
              <a:defRPr sz="1026"/>
            </a:lvl6pPr>
            <a:lvl7pPr marL="1759488" indent="0" algn="ctr">
              <a:buNone/>
              <a:defRPr sz="1026"/>
            </a:lvl7pPr>
            <a:lvl8pPr marL="2052737" indent="0" algn="ctr">
              <a:buNone/>
              <a:defRPr sz="1026"/>
            </a:lvl8pPr>
            <a:lvl9pPr marL="2345985" indent="0" algn="ctr">
              <a:buNone/>
              <a:defRPr sz="1026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A05D256-E4E7-4D1D-AD86-0988B0B9A9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4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96918E-BCB7-4F2B-B036-3928868DB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7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1" y="1709740"/>
            <a:ext cx="10515600" cy="2852737"/>
          </a:xfrm>
        </p:spPr>
        <p:txBody>
          <a:bodyPr anchor="b"/>
          <a:lstStyle>
            <a:lvl1pPr>
              <a:defRPr sz="3848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1pPr>
            <a:lvl2pPr marL="293248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2pPr>
            <a:lvl3pPr marL="586496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3pPr>
            <a:lvl4pPr marL="879744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4pPr>
            <a:lvl5pPr marL="1172992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5pPr>
            <a:lvl6pPr marL="1466240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6pPr>
            <a:lvl7pPr marL="1759488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7pPr>
            <a:lvl8pPr marL="2052737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8pPr>
            <a:lvl9pPr marL="234598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3A738A-3A56-4F45-A9B3-712166DC6C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485A78-B5B2-4177-9B13-89FBA0A4DB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9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9" y="3651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48" indent="0">
              <a:buNone/>
              <a:defRPr sz="1283" b="1"/>
            </a:lvl2pPr>
            <a:lvl3pPr marL="586496" indent="0">
              <a:buNone/>
              <a:defRPr sz="1155" b="1"/>
            </a:lvl3pPr>
            <a:lvl4pPr marL="879744" indent="0">
              <a:buNone/>
              <a:defRPr sz="1026" b="1"/>
            </a:lvl4pPr>
            <a:lvl5pPr marL="1172992" indent="0">
              <a:buNone/>
              <a:defRPr sz="1026" b="1"/>
            </a:lvl5pPr>
            <a:lvl6pPr marL="1466240" indent="0">
              <a:buNone/>
              <a:defRPr sz="1026" b="1"/>
            </a:lvl6pPr>
            <a:lvl7pPr marL="1759488" indent="0">
              <a:buNone/>
              <a:defRPr sz="1026" b="1"/>
            </a:lvl7pPr>
            <a:lvl8pPr marL="2052737" indent="0">
              <a:buNone/>
              <a:defRPr sz="1026" b="1"/>
            </a:lvl8pPr>
            <a:lvl9pPr marL="2345985" indent="0">
              <a:buNone/>
              <a:defRPr sz="1026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48" indent="0">
              <a:buNone/>
              <a:defRPr sz="1283" b="1"/>
            </a:lvl2pPr>
            <a:lvl3pPr marL="586496" indent="0">
              <a:buNone/>
              <a:defRPr sz="1155" b="1"/>
            </a:lvl3pPr>
            <a:lvl4pPr marL="879744" indent="0">
              <a:buNone/>
              <a:defRPr sz="1026" b="1"/>
            </a:lvl4pPr>
            <a:lvl5pPr marL="1172992" indent="0">
              <a:buNone/>
              <a:defRPr sz="1026" b="1"/>
            </a:lvl5pPr>
            <a:lvl6pPr marL="1466240" indent="0">
              <a:buNone/>
              <a:defRPr sz="1026" b="1"/>
            </a:lvl6pPr>
            <a:lvl7pPr marL="1759488" indent="0">
              <a:buNone/>
              <a:defRPr sz="1026" b="1"/>
            </a:lvl7pPr>
            <a:lvl8pPr marL="2052737" indent="0">
              <a:buNone/>
              <a:defRPr sz="1026" b="1"/>
            </a:lvl8pPr>
            <a:lvl9pPr marL="2345985" indent="0">
              <a:buNone/>
              <a:defRPr sz="1026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1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5BF1EE-3A32-4941-86B4-A7522F44D8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93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A144E1-70CE-4F4E-A2CD-1A7C56FD03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46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E574A0-A949-4619-A27B-4117A26001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6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9" y="457200"/>
            <a:ext cx="3932237" cy="1600200"/>
          </a:xfrm>
        </p:spPr>
        <p:txBody>
          <a:bodyPr anchor="b"/>
          <a:lstStyle>
            <a:lvl1pPr>
              <a:defRPr sz="2052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026"/>
            </a:lvl1pPr>
            <a:lvl2pPr marL="293248" indent="0">
              <a:buNone/>
              <a:defRPr sz="898"/>
            </a:lvl2pPr>
            <a:lvl3pPr marL="586496" indent="0">
              <a:buNone/>
              <a:defRPr sz="770"/>
            </a:lvl3pPr>
            <a:lvl4pPr marL="879744" indent="0">
              <a:buNone/>
              <a:defRPr sz="641"/>
            </a:lvl4pPr>
            <a:lvl5pPr marL="1172992" indent="0">
              <a:buNone/>
              <a:defRPr sz="641"/>
            </a:lvl5pPr>
            <a:lvl6pPr marL="1466240" indent="0">
              <a:buNone/>
              <a:defRPr sz="641"/>
            </a:lvl6pPr>
            <a:lvl7pPr marL="1759488" indent="0">
              <a:buNone/>
              <a:defRPr sz="641"/>
            </a:lvl7pPr>
            <a:lvl8pPr marL="2052737" indent="0">
              <a:buNone/>
              <a:defRPr sz="641"/>
            </a:lvl8pPr>
            <a:lvl9pPr marL="2345985" indent="0">
              <a:buNone/>
              <a:defRPr sz="64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4A95A9-2FAB-454D-BFA4-B3A06EDCD7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1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9" y="457200"/>
            <a:ext cx="3932237" cy="1600200"/>
          </a:xfrm>
        </p:spPr>
        <p:txBody>
          <a:bodyPr anchor="b"/>
          <a:lstStyle>
            <a:lvl1pPr>
              <a:defRPr sz="2052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052"/>
            </a:lvl1pPr>
            <a:lvl2pPr marL="293248" indent="0">
              <a:buNone/>
              <a:defRPr sz="1796"/>
            </a:lvl2pPr>
            <a:lvl3pPr marL="586496" indent="0">
              <a:buNone/>
              <a:defRPr sz="1539"/>
            </a:lvl3pPr>
            <a:lvl4pPr marL="879744" indent="0">
              <a:buNone/>
              <a:defRPr sz="1283"/>
            </a:lvl4pPr>
            <a:lvl5pPr marL="1172992" indent="0">
              <a:buNone/>
              <a:defRPr sz="1283"/>
            </a:lvl5pPr>
            <a:lvl6pPr marL="1466240" indent="0">
              <a:buNone/>
              <a:defRPr sz="1283"/>
            </a:lvl6pPr>
            <a:lvl7pPr marL="1759488" indent="0">
              <a:buNone/>
              <a:defRPr sz="1283"/>
            </a:lvl7pPr>
            <a:lvl8pPr marL="2052737" indent="0">
              <a:buNone/>
              <a:defRPr sz="1283"/>
            </a:lvl8pPr>
            <a:lvl9pPr marL="2345985" indent="0">
              <a:buNone/>
              <a:defRPr sz="1283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026"/>
            </a:lvl1pPr>
            <a:lvl2pPr marL="293248" indent="0">
              <a:buNone/>
              <a:defRPr sz="898"/>
            </a:lvl2pPr>
            <a:lvl3pPr marL="586496" indent="0">
              <a:buNone/>
              <a:defRPr sz="770"/>
            </a:lvl3pPr>
            <a:lvl4pPr marL="879744" indent="0">
              <a:buNone/>
              <a:defRPr sz="641"/>
            </a:lvl4pPr>
            <a:lvl5pPr marL="1172992" indent="0">
              <a:buNone/>
              <a:defRPr sz="641"/>
            </a:lvl5pPr>
            <a:lvl6pPr marL="1466240" indent="0">
              <a:buNone/>
              <a:defRPr sz="641"/>
            </a:lvl6pPr>
            <a:lvl7pPr marL="1759488" indent="0">
              <a:buNone/>
              <a:defRPr sz="641"/>
            </a:lvl7pPr>
            <a:lvl8pPr marL="2052737" indent="0">
              <a:buNone/>
              <a:defRPr sz="641"/>
            </a:lvl8pPr>
            <a:lvl9pPr marL="2345985" indent="0">
              <a:buNone/>
              <a:defRPr sz="64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77A80C-FBA0-4791-9202-7111A399FD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1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F108E3-052A-40EA-BD40-76AEBC45F8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1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1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E1EA69-1F87-446F-80DF-8793341003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89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3849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9"/>
            <a:ext cx="9144001" cy="1655762"/>
          </a:xfrm>
        </p:spPr>
        <p:txBody>
          <a:bodyPr/>
          <a:lstStyle>
            <a:lvl1pPr marL="0" indent="0" algn="ctr">
              <a:buNone/>
              <a:defRPr sz="1540"/>
            </a:lvl1pPr>
            <a:lvl2pPr marL="293271" indent="0" algn="ctr">
              <a:buNone/>
              <a:defRPr sz="1283"/>
            </a:lvl2pPr>
            <a:lvl3pPr marL="586542" indent="0" algn="ctr">
              <a:buNone/>
              <a:defRPr sz="1155"/>
            </a:lvl3pPr>
            <a:lvl4pPr marL="879813" indent="0" algn="ctr">
              <a:buNone/>
              <a:defRPr sz="1027"/>
            </a:lvl4pPr>
            <a:lvl5pPr marL="1173084" indent="0" algn="ctr">
              <a:buNone/>
              <a:defRPr sz="1027"/>
            </a:lvl5pPr>
            <a:lvl6pPr marL="1466355" indent="0" algn="ctr">
              <a:buNone/>
              <a:defRPr sz="1027"/>
            </a:lvl6pPr>
            <a:lvl7pPr marL="1759626" indent="0" algn="ctr">
              <a:buNone/>
              <a:defRPr sz="1027"/>
            </a:lvl7pPr>
            <a:lvl8pPr marL="2052897" indent="0" algn="ctr">
              <a:buNone/>
              <a:defRPr sz="1027"/>
            </a:lvl8pPr>
            <a:lvl9pPr marL="2346168" indent="0" algn="ctr">
              <a:buNone/>
              <a:defRPr sz="1027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A05D256-E4E7-4D1D-AD86-0988B0B9A9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88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96918E-BCB7-4F2B-B036-3928868DB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10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2" y="1709740"/>
            <a:ext cx="10515600" cy="2852737"/>
          </a:xfrm>
        </p:spPr>
        <p:txBody>
          <a:bodyPr anchor="b"/>
          <a:lstStyle>
            <a:lvl1pPr>
              <a:defRPr sz="3849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1pPr>
            <a:lvl2pPr marL="293271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2pPr>
            <a:lvl3pPr marL="586542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3pPr>
            <a:lvl4pPr marL="879813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4pPr>
            <a:lvl5pPr marL="1173084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5pPr>
            <a:lvl6pPr marL="1466355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6pPr>
            <a:lvl7pPr marL="1759626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7pPr>
            <a:lvl8pPr marL="2052897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8pPr>
            <a:lvl9pPr marL="2346168" indent="0">
              <a:buNone/>
              <a:defRPr sz="10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3A738A-3A56-4F45-A9B3-712166DC6C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49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485A78-B5B2-4177-9B13-89FBA0A4DB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1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9" y="36512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540" b="1"/>
            </a:lvl1pPr>
            <a:lvl2pPr marL="293271" indent="0">
              <a:buNone/>
              <a:defRPr sz="1283" b="1"/>
            </a:lvl2pPr>
            <a:lvl3pPr marL="586542" indent="0">
              <a:buNone/>
              <a:defRPr sz="1155" b="1"/>
            </a:lvl3pPr>
            <a:lvl4pPr marL="879813" indent="0">
              <a:buNone/>
              <a:defRPr sz="1027" b="1"/>
            </a:lvl4pPr>
            <a:lvl5pPr marL="1173084" indent="0">
              <a:buNone/>
              <a:defRPr sz="1027" b="1"/>
            </a:lvl5pPr>
            <a:lvl6pPr marL="1466355" indent="0">
              <a:buNone/>
              <a:defRPr sz="1027" b="1"/>
            </a:lvl6pPr>
            <a:lvl7pPr marL="1759626" indent="0">
              <a:buNone/>
              <a:defRPr sz="1027" b="1"/>
            </a:lvl7pPr>
            <a:lvl8pPr marL="2052897" indent="0">
              <a:buNone/>
              <a:defRPr sz="1027" b="1"/>
            </a:lvl8pPr>
            <a:lvl9pPr marL="2346168" indent="0">
              <a:buNone/>
              <a:defRPr sz="1027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90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540" b="1"/>
            </a:lvl1pPr>
            <a:lvl2pPr marL="293271" indent="0">
              <a:buNone/>
              <a:defRPr sz="1283" b="1"/>
            </a:lvl2pPr>
            <a:lvl3pPr marL="586542" indent="0">
              <a:buNone/>
              <a:defRPr sz="1155" b="1"/>
            </a:lvl3pPr>
            <a:lvl4pPr marL="879813" indent="0">
              <a:buNone/>
              <a:defRPr sz="1027" b="1"/>
            </a:lvl4pPr>
            <a:lvl5pPr marL="1173084" indent="0">
              <a:buNone/>
              <a:defRPr sz="1027" b="1"/>
            </a:lvl5pPr>
            <a:lvl6pPr marL="1466355" indent="0">
              <a:buNone/>
              <a:defRPr sz="1027" b="1"/>
            </a:lvl6pPr>
            <a:lvl7pPr marL="1759626" indent="0">
              <a:buNone/>
              <a:defRPr sz="1027" b="1"/>
            </a:lvl7pPr>
            <a:lvl8pPr marL="2052897" indent="0">
              <a:buNone/>
              <a:defRPr sz="1027" b="1"/>
            </a:lvl8pPr>
            <a:lvl9pPr marL="2346168" indent="0">
              <a:buNone/>
              <a:defRPr sz="1027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1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5BF1EE-3A32-4941-86B4-A7522F44D8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41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A144E1-70CE-4F4E-A2CD-1A7C56FD03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44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E574A0-A949-4619-A27B-4117A26001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5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9" y="457200"/>
            <a:ext cx="3932238" cy="1600200"/>
          </a:xfrm>
        </p:spPr>
        <p:txBody>
          <a:bodyPr anchor="b"/>
          <a:lstStyle>
            <a:lvl1pPr>
              <a:defRPr sz="2053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9" y="987427"/>
            <a:ext cx="6172200" cy="4873625"/>
          </a:xfrm>
        </p:spPr>
        <p:txBody>
          <a:bodyPr/>
          <a:lstStyle>
            <a:lvl1pPr>
              <a:defRPr sz="2053"/>
            </a:lvl1pPr>
            <a:lvl2pPr>
              <a:defRPr sz="1796"/>
            </a:lvl2pPr>
            <a:lvl3pPr>
              <a:defRPr sz="1540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027"/>
            </a:lvl1pPr>
            <a:lvl2pPr marL="293271" indent="0">
              <a:buNone/>
              <a:defRPr sz="898"/>
            </a:lvl2pPr>
            <a:lvl3pPr marL="586542" indent="0">
              <a:buNone/>
              <a:defRPr sz="770"/>
            </a:lvl3pPr>
            <a:lvl4pPr marL="879813" indent="0">
              <a:buNone/>
              <a:defRPr sz="642"/>
            </a:lvl4pPr>
            <a:lvl5pPr marL="1173084" indent="0">
              <a:buNone/>
              <a:defRPr sz="642"/>
            </a:lvl5pPr>
            <a:lvl6pPr marL="1466355" indent="0">
              <a:buNone/>
              <a:defRPr sz="642"/>
            </a:lvl6pPr>
            <a:lvl7pPr marL="1759626" indent="0">
              <a:buNone/>
              <a:defRPr sz="642"/>
            </a:lvl7pPr>
            <a:lvl8pPr marL="2052897" indent="0">
              <a:buNone/>
              <a:defRPr sz="642"/>
            </a:lvl8pPr>
            <a:lvl9pPr marL="2346168" indent="0">
              <a:buNone/>
              <a:defRPr sz="642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4A95A9-2FAB-454D-BFA4-B3A06EDCD7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53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9" y="457200"/>
            <a:ext cx="3932238" cy="1600200"/>
          </a:xfrm>
        </p:spPr>
        <p:txBody>
          <a:bodyPr anchor="b"/>
          <a:lstStyle>
            <a:lvl1pPr>
              <a:defRPr sz="2053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2053"/>
            </a:lvl1pPr>
            <a:lvl2pPr marL="293271" indent="0">
              <a:buNone/>
              <a:defRPr sz="1796"/>
            </a:lvl2pPr>
            <a:lvl3pPr marL="586542" indent="0">
              <a:buNone/>
              <a:defRPr sz="1540"/>
            </a:lvl3pPr>
            <a:lvl4pPr marL="879813" indent="0">
              <a:buNone/>
              <a:defRPr sz="1283"/>
            </a:lvl4pPr>
            <a:lvl5pPr marL="1173084" indent="0">
              <a:buNone/>
              <a:defRPr sz="1283"/>
            </a:lvl5pPr>
            <a:lvl6pPr marL="1466355" indent="0">
              <a:buNone/>
              <a:defRPr sz="1283"/>
            </a:lvl6pPr>
            <a:lvl7pPr marL="1759626" indent="0">
              <a:buNone/>
              <a:defRPr sz="1283"/>
            </a:lvl7pPr>
            <a:lvl8pPr marL="2052897" indent="0">
              <a:buNone/>
              <a:defRPr sz="1283"/>
            </a:lvl8pPr>
            <a:lvl9pPr marL="2346168" indent="0">
              <a:buNone/>
              <a:defRPr sz="1283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027"/>
            </a:lvl1pPr>
            <a:lvl2pPr marL="293271" indent="0">
              <a:buNone/>
              <a:defRPr sz="898"/>
            </a:lvl2pPr>
            <a:lvl3pPr marL="586542" indent="0">
              <a:buNone/>
              <a:defRPr sz="770"/>
            </a:lvl3pPr>
            <a:lvl4pPr marL="879813" indent="0">
              <a:buNone/>
              <a:defRPr sz="642"/>
            </a:lvl4pPr>
            <a:lvl5pPr marL="1173084" indent="0">
              <a:buNone/>
              <a:defRPr sz="642"/>
            </a:lvl5pPr>
            <a:lvl6pPr marL="1466355" indent="0">
              <a:buNone/>
              <a:defRPr sz="642"/>
            </a:lvl6pPr>
            <a:lvl7pPr marL="1759626" indent="0">
              <a:buNone/>
              <a:defRPr sz="642"/>
            </a:lvl7pPr>
            <a:lvl8pPr marL="2052897" indent="0">
              <a:buNone/>
              <a:defRPr sz="642"/>
            </a:lvl8pPr>
            <a:lvl9pPr marL="2346168" indent="0">
              <a:buNone/>
              <a:defRPr sz="642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77A80C-FBA0-4791-9202-7111A399FD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99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F108E3-052A-40EA-BD40-76AEBC45F8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54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1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1" y="365125"/>
            <a:ext cx="7734301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E1EA69-1F87-446F-80DF-8793341003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C02EE8-B7B1-4F44-AA07-5210DC37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6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6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8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9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5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10EE-6303-4B9A-A9F6-DCA07D71DC8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9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960">
              <a:defRPr/>
            </a:pPr>
            <a:fld id="{FD1B334F-A435-4135-A8A8-03445E5415BE}" type="datetime1">
              <a:rPr lang="ru-RU" kern="0" smtClean="0">
                <a:solidFill>
                  <a:prstClr val="black">
                    <a:tint val="75000"/>
                  </a:prstClr>
                </a:solidFill>
              </a:rPr>
              <a:pPr defTabSz="945960">
                <a:defRPr/>
              </a:pPr>
              <a:t>16.05.2025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960">
              <a:defRPr/>
            </a:pPr>
            <a:r>
              <a:rPr lang="ru-RU" kern="0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960">
              <a:defRPr/>
            </a:pPr>
            <a:fld id="{3AC02EE8-B7B1-4F44-AA07-5210DC37244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 defTabSz="945960"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7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586496">
        <a:lnSpc>
          <a:spcPct val="90000"/>
        </a:lnSpc>
        <a:spcBef>
          <a:spcPts val="0"/>
        </a:spcBef>
        <a:buNone/>
        <a:defRPr sz="2822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624" indent="-146624" algn="l" defTabSz="586496">
        <a:lnSpc>
          <a:spcPct val="90000"/>
        </a:lnSpc>
        <a:spcBef>
          <a:spcPts val="641"/>
        </a:spcBef>
        <a:buFont typeface="Arial"/>
        <a:buChar char="•"/>
        <a:defRPr sz="1796">
          <a:solidFill>
            <a:schemeClr val="tx1"/>
          </a:solidFill>
          <a:latin typeface="+mn-lt"/>
          <a:ea typeface="+mn-ea"/>
          <a:cs typeface="+mn-cs"/>
        </a:defRPr>
      </a:lvl1pPr>
      <a:lvl2pPr marL="439872" indent="-146624" algn="l" defTabSz="586496">
        <a:lnSpc>
          <a:spcPct val="90000"/>
        </a:lnSpc>
        <a:spcBef>
          <a:spcPts val="321"/>
        </a:spcBef>
        <a:buFont typeface="Arial"/>
        <a:buChar char="•"/>
        <a:defRPr sz="1539">
          <a:solidFill>
            <a:schemeClr val="tx1"/>
          </a:solidFill>
          <a:latin typeface="+mn-lt"/>
          <a:ea typeface="+mn-ea"/>
          <a:cs typeface="+mn-cs"/>
        </a:defRPr>
      </a:lvl2pPr>
      <a:lvl3pPr marL="733120" indent="-146624" algn="l" defTabSz="586496">
        <a:lnSpc>
          <a:spcPct val="90000"/>
        </a:lnSpc>
        <a:spcBef>
          <a:spcPts val="321"/>
        </a:spcBef>
        <a:buFont typeface="Arial"/>
        <a:buChar char="•"/>
        <a:defRPr sz="1283">
          <a:solidFill>
            <a:schemeClr val="tx1"/>
          </a:solidFill>
          <a:latin typeface="+mn-lt"/>
          <a:ea typeface="+mn-ea"/>
          <a:cs typeface="+mn-cs"/>
        </a:defRPr>
      </a:lvl3pPr>
      <a:lvl4pPr marL="1026368" indent="-146624" algn="l" defTabSz="586496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4pPr>
      <a:lvl5pPr marL="1319616" indent="-146624" algn="l" defTabSz="586496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5pPr>
      <a:lvl6pPr marL="1612864" indent="-146624" algn="l" defTabSz="586496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6pPr>
      <a:lvl7pPr marL="1906113" indent="-146624" algn="l" defTabSz="586496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7pPr>
      <a:lvl8pPr marL="2199361" indent="-146624" algn="l" defTabSz="586496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8pPr>
      <a:lvl9pPr marL="2492609" indent="-146624" algn="l" defTabSz="586496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6496">
        <a:defRPr sz="1155">
          <a:solidFill>
            <a:schemeClr val="tx1"/>
          </a:solidFill>
          <a:latin typeface="+mn-lt"/>
          <a:ea typeface="+mn-ea"/>
          <a:cs typeface="+mn-cs"/>
        </a:defRPr>
      </a:lvl1pPr>
      <a:lvl2pPr marL="293248" algn="l" defTabSz="586496">
        <a:defRPr sz="1155">
          <a:solidFill>
            <a:schemeClr val="tx1"/>
          </a:solidFill>
          <a:latin typeface="+mn-lt"/>
          <a:ea typeface="+mn-ea"/>
          <a:cs typeface="+mn-cs"/>
        </a:defRPr>
      </a:lvl2pPr>
      <a:lvl3pPr marL="586496" algn="l" defTabSz="586496">
        <a:defRPr sz="1155">
          <a:solidFill>
            <a:schemeClr val="tx1"/>
          </a:solidFill>
          <a:latin typeface="+mn-lt"/>
          <a:ea typeface="+mn-ea"/>
          <a:cs typeface="+mn-cs"/>
        </a:defRPr>
      </a:lvl3pPr>
      <a:lvl4pPr marL="879744" algn="l" defTabSz="586496">
        <a:defRPr sz="1155">
          <a:solidFill>
            <a:schemeClr val="tx1"/>
          </a:solidFill>
          <a:latin typeface="+mn-lt"/>
          <a:ea typeface="+mn-ea"/>
          <a:cs typeface="+mn-cs"/>
        </a:defRPr>
      </a:lvl4pPr>
      <a:lvl5pPr marL="1172992" algn="l" defTabSz="586496">
        <a:defRPr sz="1155">
          <a:solidFill>
            <a:schemeClr val="tx1"/>
          </a:solidFill>
          <a:latin typeface="+mn-lt"/>
          <a:ea typeface="+mn-ea"/>
          <a:cs typeface="+mn-cs"/>
        </a:defRPr>
      </a:lvl5pPr>
      <a:lvl6pPr marL="1466240" algn="l" defTabSz="586496">
        <a:defRPr sz="1155">
          <a:solidFill>
            <a:schemeClr val="tx1"/>
          </a:solidFill>
          <a:latin typeface="+mn-lt"/>
          <a:ea typeface="+mn-ea"/>
          <a:cs typeface="+mn-cs"/>
        </a:defRPr>
      </a:lvl6pPr>
      <a:lvl7pPr marL="1759488" algn="l" defTabSz="586496">
        <a:defRPr sz="1155">
          <a:solidFill>
            <a:schemeClr val="tx1"/>
          </a:solidFill>
          <a:latin typeface="+mn-lt"/>
          <a:ea typeface="+mn-ea"/>
          <a:cs typeface="+mn-cs"/>
        </a:defRPr>
      </a:lvl7pPr>
      <a:lvl8pPr marL="2052737" algn="l" defTabSz="586496">
        <a:defRPr sz="1155">
          <a:solidFill>
            <a:schemeClr val="tx1"/>
          </a:solidFill>
          <a:latin typeface="+mn-lt"/>
          <a:ea typeface="+mn-ea"/>
          <a:cs typeface="+mn-cs"/>
        </a:defRPr>
      </a:lvl8pPr>
      <a:lvl9pPr marL="2345985" algn="l" defTabSz="586496">
        <a:defRPr sz="1155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34">
              <a:defRPr/>
            </a:pPr>
            <a:fld id="{FD1B334F-A435-4135-A8A8-03445E5415BE}" type="datetime1">
              <a:rPr lang="ru-RU" kern="0" smtClean="0">
                <a:solidFill>
                  <a:prstClr val="black">
                    <a:tint val="75000"/>
                  </a:prstClr>
                </a:solidFill>
                <a:sym typeface="Helvetica"/>
              </a:rPr>
              <a:pPr defTabSz="946034">
                <a:defRPr/>
              </a:pPr>
              <a:t>16.05.2025</a:t>
            </a:fld>
            <a:endParaRPr lang="ru-RU" kern="0">
              <a:solidFill>
                <a:prstClr val="black">
                  <a:tint val="75000"/>
                </a:prstClr>
              </a:solidFill>
              <a:sym typeface="Helvetic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34">
              <a:defRPr/>
            </a:pPr>
            <a:r>
              <a:rPr lang="ru-RU" kern="0">
                <a:solidFill>
                  <a:prstClr val="black">
                    <a:tint val="75000"/>
                  </a:prstClr>
                </a:solidFill>
                <a:sym typeface="Helvetica"/>
              </a:rPr>
              <a:t>Московское образование: успех начинается здесь!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34">
              <a:defRPr/>
            </a:pPr>
            <a:fld id="{3AC02EE8-B7B1-4F44-AA07-5210DC37244B}" type="slidenum">
              <a:rPr lang="ru-RU" kern="0" smtClean="0">
                <a:solidFill>
                  <a:prstClr val="black">
                    <a:tint val="75000"/>
                  </a:prstClr>
                </a:solidFill>
                <a:sym typeface="Helvetica"/>
              </a:rPr>
              <a:pPr defTabSz="946034"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161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586542">
        <a:lnSpc>
          <a:spcPct val="90000"/>
        </a:lnSpc>
        <a:spcBef>
          <a:spcPts val="0"/>
        </a:spcBef>
        <a:buNone/>
        <a:defRPr sz="282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636" indent="-146636" algn="l" defTabSz="586542">
        <a:lnSpc>
          <a:spcPct val="90000"/>
        </a:lnSpc>
        <a:spcBef>
          <a:spcPts val="642"/>
        </a:spcBef>
        <a:buFont typeface="Arial"/>
        <a:buChar char="•"/>
        <a:defRPr sz="1796">
          <a:solidFill>
            <a:schemeClr val="tx1"/>
          </a:solidFill>
          <a:latin typeface="+mn-lt"/>
          <a:ea typeface="+mn-ea"/>
          <a:cs typeface="+mn-cs"/>
        </a:defRPr>
      </a:lvl1pPr>
      <a:lvl2pPr marL="439907" indent="-146636" algn="l" defTabSz="586542">
        <a:lnSpc>
          <a:spcPct val="90000"/>
        </a:lnSpc>
        <a:spcBef>
          <a:spcPts val="321"/>
        </a:spcBef>
        <a:buFont typeface="Arial"/>
        <a:buChar char="•"/>
        <a:defRPr sz="1540">
          <a:solidFill>
            <a:schemeClr val="tx1"/>
          </a:solidFill>
          <a:latin typeface="+mn-lt"/>
          <a:ea typeface="+mn-ea"/>
          <a:cs typeface="+mn-cs"/>
        </a:defRPr>
      </a:lvl2pPr>
      <a:lvl3pPr marL="733178" indent="-146636" algn="l" defTabSz="586542">
        <a:lnSpc>
          <a:spcPct val="90000"/>
        </a:lnSpc>
        <a:spcBef>
          <a:spcPts val="321"/>
        </a:spcBef>
        <a:buFont typeface="Arial"/>
        <a:buChar char="•"/>
        <a:defRPr sz="1283">
          <a:solidFill>
            <a:schemeClr val="tx1"/>
          </a:solidFill>
          <a:latin typeface="+mn-lt"/>
          <a:ea typeface="+mn-ea"/>
          <a:cs typeface="+mn-cs"/>
        </a:defRPr>
      </a:lvl3pPr>
      <a:lvl4pPr marL="1026449" indent="-146636" algn="l" defTabSz="586542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4pPr>
      <a:lvl5pPr marL="1319719" indent="-146636" algn="l" defTabSz="586542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5pPr>
      <a:lvl6pPr marL="1612990" indent="-146636" algn="l" defTabSz="586542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6pPr>
      <a:lvl7pPr marL="1906261" indent="-146636" algn="l" defTabSz="586542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7pPr>
      <a:lvl8pPr marL="2199532" indent="-146636" algn="l" defTabSz="586542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8pPr>
      <a:lvl9pPr marL="2492803" indent="-146636" algn="l" defTabSz="586542">
        <a:lnSpc>
          <a:spcPct val="90000"/>
        </a:lnSpc>
        <a:spcBef>
          <a:spcPts val="321"/>
        </a:spcBef>
        <a:buFont typeface="Arial"/>
        <a:buChar char="•"/>
        <a:defRPr sz="115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6542">
        <a:defRPr sz="1155">
          <a:solidFill>
            <a:schemeClr val="tx1"/>
          </a:solidFill>
          <a:latin typeface="+mn-lt"/>
          <a:ea typeface="+mn-ea"/>
          <a:cs typeface="+mn-cs"/>
        </a:defRPr>
      </a:lvl1pPr>
      <a:lvl2pPr marL="293271" algn="l" defTabSz="586542">
        <a:defRPr sz="1155">
          <a:solidFill>
            <a:schemeClr val="tx1"/>
          </a:solidFill>
          <a:latin typeface="+mn-lt"/>
          <a:ea typeface="+mn-ea"/>
          <a:cs typeface="+mn-cs"/>
        </a:defRPr>
      </a:lvl2pPr>
      <a:lvl3pPr marL="586542" algn="l" defTabSz="586542">
        <a:defRPr sz="1155">
          <a:solidFill>
            <a:schemeClr val="tx1"/>
          </a:solidFill>
          <a:latin typeface="+mn-lt"/>
          <a:ea typeface="+mn-ea"/>
          <a:cs typeface="+mn-cs"/>
        </a:defRPr>
      </a:lvl3pPr>
      <a:lvl4pPr marL="879813" algn="l" defTabSz="586542">
        <a:defRPr sz="1155">
          <a:solidFill>
            <a:schemeClr val="tx1"/>
          </a:solidFill>
          <a:latin typeface="+mn-lt"/>
          <a:ea typeface="+mn-ea"/>
          <a:cs typeface="+mn-cs"/>
        </a:defRPr>
      </a:lvl4pPr>
      <a:lvl5pPr marL="1173084" algn="l" defTabSz="586542">
        <a:defRPr sz="1155">
          <a:solidFill>
            <a:schemeClr val="tx1"/>
          </a:solidFill>
          <a:latin typeface="+mn-lt"/>
          <a:ea typeface="+mn-ea"/>
          <a:cs typeface="+mn-cs"/>
        </a:defRPr>
      </a:lvl5pPr>
      <a:lvl6pPr marL="1466355" algn="l" defTabSz="586542">
        <a:defRPr sz="1155">
          <a:solidFill>
            <a:schemeClr val="tx1"/>
          </a:solidFill>
          <a:latin typeface="+mn-lt"/>
          <a:ea typeface="+mn-ea"/>
          <a:cs typeface="+mn-cs"/>
        </a:defRPr>
      </a:lvl6pPr>
      <a:lvl7pPr marL="1759626" algn="l" defTabSz="586542">
        <a:defRPr sz="1155">
          <a:solidFill>
            <a:schemeClr val="tx1"/>
          </a:solidFill>
          <a:latin typeface="+mn-lt"/>
          <a:ea typeface="+mn-ea"/>
          <a:cs typeface="+mn-cs"/>
        </a:defRPr>
      </a:lvl7pPr>
      <a:lvl8pPr marL="2052897" algn="l" defTabSz="586542">
        <a:defRPr sz="1155">
          <a:solidFill>
            <a:schemeClr val="tx1"/>
          </a:solidFill>
          <a:latin typeface="+mn-lt"/>
          <a:ea typeface="+mn-ea"/>
          <a:cs typeface="+mn-cs"/>
        </a:defRPr>
      </a:lvl8pPr>
      <a:lvl9pPr marL="2346168" algn="l" defTabSz="586542">
        <a:defRPr sz="1155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530750" y="2634573"/>
            <a:ext cx="3318537" cy="115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6034">
              <a:defRPr/>
            </a:pPr>
            <a:r>
              <a:rPr lang="ru-RU" sz="3464" b="1" kern="0" dirty="0">
                <a:solidFill>
                  <a:prstClr val="white"/>
                </a:solidFill>
                <a:latin typeface="Verdana"/>
                <a:ea typeface="Verdana"/>
                <a:sym typeface="Helvetica"/>
              </a:rPr>
              <a:t>ЗАГОЛОВОК</a:t>
            </a:r>
            <a:endParaRPr sz="1862" kern="0" dirty="0">
              <a:solidFill>
                <a:prstClr val="black"/>
              </a:solidFill>
              <a:sym typeface="Helvetica"/>
            </a:endParaRPr>
          </a:p>
          <a:p>
            <a:pPr defTabSz="946034">
              <a:defRPr/>
            </a:pPr>
            <a:r>
              <a:rPr lang="ru-RU" sz="3464" b="1" kern="0" dirty="0">
                <a:solidFill>
                  <a:prstClr val="white"/>
                </a:solidFill>
                <a:latin typeface="Verdana"/>
                <a:ea typeface="Verdana"/>
                <a:sym typeface="Helvetica"/>
              </a:rPr>
              <a:t>РАЗДЕЛА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02EE8-B7B1-4F44-AA07-5210DC372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 bwMode="auto">
          <a:xfrm>
            <a:off x="1661976" y="6356352"/>
            <a:ext cx="3273054" cy="365125"/>
          </a:xfrm>
          <a:prstGeom prst="rect">
            <a:avLst/>
          </a:prstGeom>
        </p:spPr>
        <p:txBody>
          <a:bodyPr vert="horz" lIns="58652" tIns="29326" rIns="58652" bIns="29326" rtlCol="0" anchor="ctr"/>
          <a:lstStyle>
            <a:defPPr>
              <a:defRPr lang="ru-RU"/>
            </a:defPPr>
            <a:lvl1pPr marL="0" algn="ctr" defTabSz="1474836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418" algn="l" defTabSz="1474836">
              <a:defRPr sz="290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4836" algn="l" defTabSz="1474836">
              <a:defRPr sz="290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254" algn="l" defTabSz="1474836">
              <a:defRPr sz="290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672" algn="l" defTabSz="1474836">
              <a:defRPr sz="290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089" algn="l" defTabSz="1474836">
              <a:defRPr sz="290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507" algn="l" defTabSz="1474836">
              <a:defRPr sz="290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25" algn="l" defTabSz="1474836">
              <a:defRPr sz="290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343" algn="l" defTabSz="1474836">
              <a:defRPr sz="290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27" kern="0">
                <a:solidFill>
                  <a:srgbClr val="9FC4D1"/>
                </a:solidFill>
                <a:sym typeface="Helvetica"/>
              </a:rPr>
              <a:t>Московское образование: успех начинается здесь!</a:t>
            </a:r>
            <a:endParaRPr lang="ru-RU" sz="1027" kern="0" dirty="0">
              <a:solidFill>
                <a:srgbClr val="9FC4D1"/>
              </a:solidFill>
              <a:sym typeface="Helvetic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13042" y="288233"/>
            <a:ext cx="530386" cy="415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7240" y="2615786"/>
            <a:ext cx="5293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400" kern="0" dirty="0">
                <a:solidFill>
                  <a:prstClr val="black"/>
                </a:solidFill>
                <a:latin typeface="Helvetica"/>
                <a:cs typeface="Helvetica"/>
                <a:sym typeface="Helvetica"/>
              </a:rPr>
              <a:t>Приказ </a:t>
            </a:r>
            <a:r>
              <a:rPr lang="ru-RU" sz="2400" kern="0" dirty="0" err="1">
                <a:solidFill>
                  <a:prstClr val="black"/>
                </a:solidFill>
                <a:latin typeface="Helvetica"/>
                <a:cs typeface="Helvetica"/>
                <a:sym typeface="Helvetica"/>
              </a:rPr>
              <a:t>Минпросвещения</a:t>
            </a:r>
            <a:r>
              <a:rPr lang="ru-RU" sz="2400" kern="0" dirty="0">
                <a:solidFill>
                  <a:prstClr val="black"/>
                </a:solidFill>
                <a:latin typeface="Helvetica"/>
                <a:cs typeface="Helvetica"/>
                <a:sym typeface="Helvetica"/>
              </a:rPr>
              <a:t> России от 18.05.2023 № 371 (ред. от 19.03.2024) "Об утверждении федеральной образовательной программы среднего общего образования" </a:t>
            </a:r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599440" y="132080"/>
            <a:ext cx="2794000" cy="21539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ru-RU" kern="0">
              <a:solidFill>
                <a:prstClr val="white"/>
              </a:solidFill>
              <a:sym typeface="Helvetica"/>
            </a:endParaRPr>
          </a:p>
        </p:txBody>
      </p:sp>
      <p:sp>
        <p:nvSpPr>
          <p:cNvPr id="13" name="Правильный пятиугольник 12"/>
          <p:cNvSpPr/>
          <p:nvPr/>
        </p:nvSpPr>
        <p:spPr bwMode="auto">
          <a:xfrm>
            <a:off x="8707120" y="132080"/>
            <a:ext cx="3362960" cy="21539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ru-RU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" name="Правильный пятиугольник 13"/>
          <p:cNvSpPr/>
          <p:nvPr/>
        </p:nvSpPr>
        <p:spPr bwMode="auto">
          <a:xfrm>
            <a:off x="4440282" y="60417"/>
            <a:ext cx="3067958" cy="21539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ru-RU" sz="2200" b="1" kern="0" dirty="0">
              <a:solidFill>
                <a:prstClr val="white"/>
              </a:solidFill>
              <a:sym typeface="Helvetica"/>
            </a:endParaRPr>
          </a:p>
        </p:txBody>
      </p:sp>
      <p:sp>
        <p:nvSpPr>
          <p:cNvPr id="15" name="Правильный пятиугольник 14"/>
          <p:cNvSpPr/>
          <p:nvPr/>
        </p:nvSpPr>
        <p:spPr bwMode="auto">
          <a:xfrm>
            <a:off x="381000" y="3916680"/>
            <a:ext cx="2794000" cy="21539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ru-RU" kern="0">
              <a:solidFill>
                <a:prstClr val="white"/>
              </a:solidFill>
              <a:sym typeface="Helvetica"/>
            </a:endParaRPr>
          </a:p>
        </p:txBody>
      </p:sp>
      <p:sp>
        <p:nvSpPr>
          <p:cNvPr id="16" name="Правильный пятиугольник 15"/>
          <p:cNvSpPr/>
          <p:nvPr/>
        </p:nvSpPr>
        <p:spPr bwMode="auto">
          <a:xfrm>
            <a:off x="9146428" y="3916680"/>
            <a:ext cx="2794000" cy="21539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ru-RU" kern="0">
              <a:solidFill>
                <a:prstClr val="white"/>
              </a:solidFill>
              <a:sym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" y="944880"/>
            <a:ext cx="2661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200" b="1" kern="0" dirty="0">
                <a:solidFill>
                  <a:prstClr val="white"/>
                </a:solidFill>
                <a:sym typeface="Helvetica"/>
              </a:rPr>
              <a:t>Естественнонаучный </a:t>
            </a:r>
          </a:p>
          <a:p>
            <a:pPr algn="ctr" hangingPunct="0"/>
            <a:r>
              <a:rPr lang="ru-RU" sz="2200" b="1" kern="0" dirty="0">
                <a:solidFill>
                  <a:prstClr val="white"/>
                </a:solidFill>
                <a:sym typeface="Helvetica"/>
              </a:rPr>
              <a:t>профиль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33448" y="4716901"/>
            <a:ext cx="221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b="1" kern="0" dirty="0">
                <a:solidFill>
                  <a:srgbClr val="FFFFFF"/>
                </a:solidFill>
                <a:latin typeface="Helvetica"/>
                <a:cs typeface="Helvetica"/>
                <a:sym typeface="Helvetica"/>
              </a:rPr>
              <a:t>Универсальный </a:t>
            </a:r>
          </a:p>
          <a:p>
            <a:pPr algn="ctr" hangingPunct="0"/>
            <a:r>
              <a:rPr lang="ru-RU" b="1" kern="0" dirty="0">
                <a:solidFill>
                  <a:srgbClr val="FFFFFF"/>
                </a:solidFill>
                <a:latin typeface="Helvetica"/>
                <a:cs typeface="Helvetica"/>
                <a:sym typeface="Helvetica"/>
              </a:rPr>
              <a:t>профиль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" y="4693558"/>
            <a:ext cx="217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400" b="1" kern="0" dirty="0">
                <a:solidFill>
                  <a:prstClr val="white"/>
                </a:solidFill>
                <a:sym typeface="Helvetica"/>
              </a:rPr>
              <a:t>Гуманитарный </a:t>
            </a:r>
          </a:p>
          <a:p>
            <a:pPr algn="ctr" hangingPunct="0"/>
            <a:r>
              <a:rPr lang="ru-RU" sz="2400" b="1" kern="0" dirty="0">
                <a:solidFill>
                  <a:prstClr val="white"/>
                </a:solidFill>
                <a:sym typeface="Helvetica"/>
              </a:rPr>
              <a:t>профиль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3941" y="805906"/>
            <a:ext cx="258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b="1" kern="0" dirty="0">
                <a:solidFill>
                  <a:srgbClr val="FFFFFF"/>
                </a:solidFill>
                <a:latin typeface="Helvetica"/>
                <a:cs typeface="Helvetica"/>
                <a:sym typeface="Helvetica"/>
              </a:rPr>
              <a:t>Социально-экономический </a:t>
            </a:r>
          </a:p>
          <a:p>
            <a:pPr algn="ctr" hangingPunct="0"/>
            <a:r>
              <a:rPr lang="ru-RU" b="1" kern="0" dirty="0">
                <a:solidFill>
                  <a:srgbClr val="FFFFFF"/>
                </a:solidFill>
                <a:latin typeface="Helvetica"/>
                <a:cs typeface="Helvetica"/>
                <a:sym typeface="Helvetica"/>
              </a:rPr>
              <a:t>профиль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4875" y="894797"/>
            <a:ext cx="259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b="1" kern="0">
                <a:solidFill>
                  <a:srgbClr val="FFFFFF"/>
                </a:solidFill>
                <a:latin typeface="Helvetica"/>
                <a:cs typeface="Helvetica"/>
                <a:sym typeface="Helvetica"/>
              </a:rPr>
              <a:t>Технологический профиль</a:t>
            </a:r>
            <a:endParaRPr lang="ru-RU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" t="-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3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учебного плана </a:t>
            </a:r>
            <a:b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лингвистическая направленность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76807"/>
              </p:ext>
            </p:extLst>
          </p:nvPr>
        </p:nvGraphicFramePr>
        <p:xfrm>
          <a:off x="1766454" y="4351250"/>
          <a:ext cx="8289986" cy="73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68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Часть формируемая участниками образовательных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отношений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Лингвистический практикум по иностранному языку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72188"/>
              </p:ext>
            </p:extLst>
          </p:nvPr>
        </p:nvGraphicFramePr>
        <p:xfrm>
          <a:off x="1704108" y="1988840"/>
          <a:ext cx="83523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Предметы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с расширенным уровнем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Кол-во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4109" y="3429000"/>
            <a:ext cx="854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Второй язык в рамах внеурочной деятельности: испанский/китайский/немецкий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440" y="4351250"/>
            <a:ext cx="2041388" cy="25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7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учебного плана</a:t>
            </a:r>
            <a:b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(Естественно-научная направленность 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98090"/>
              </p:ext>
            </p:extLst>
          </p:nvPr>
        </p:nvGraphicFramePr>
        <p:xfrm>
          <a:off x="2207568" y="3501008"/>
          <a:ext cx="7704856" cy="121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Часть формируемая участниками образовательных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отношений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Практикум по решению биологических задач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8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Естественно-научная грамотность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038186"/>
              </p:ext>
            </p:extLst>
          </p:nvPr>
        </p:nvGraphicFramePr>
        <p:xfrm>
          <a:off x="2207568" y="1905000"/>
          <a:ext cx="7704856" cy="110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1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Предметы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на расширенном уровне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Кол-во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2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3029885"/>
            <a:ext cx="2279576" cy="382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7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учебного плана</a:t>
            </a:r>
            <a:b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(Информационно-технологическая направленность)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27284"/>
              </p:ext>
            </p:extLst>
          </p:nvPr>
        </p:nvGraphicFramePr>
        <p:xfrm>
          <a:off x="2423592" y="3933056"/>
          <a:ext cx="770485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Часть формируемая участниками образовательных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отношений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Математическая логика. Алгебра высказываний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Алгоритмика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44095"/>
              </p:ext>
            </p:extLst>
          </p:nvPr>
        </p:nvGraphicFramePr>
        <p:xfrm>
          <a:off x="2423592" y="2371297"/>
          <a:ext cx="77048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Предметы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на расширенном уровне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Кол-во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Информационная технология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(труд)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448" y="4998596"/>
            <a:ext cx="2063552" cy="18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4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учебного плана</a:t>
            </a:r>
            <a:b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(Гуманитарная направленность 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70063"/>
              </p:ext>
            </p:extLst>
          </p:nvPr>
        </p:nvGraphicFramePr>
        <p:xfrm>
          <a:off x="2207568" y="3827016"/>
          <a:ext cx="770485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Часть формируемая участниками образовательных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отношений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Практикум по литературе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Читательская грамотность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83706"/>
              </p:ext>
            </p:extLst>
          </p:nvPr>
        </p:nvGraphicFramePr>
        <p:xfrm>
          <a:off x="2207568" y="1844823"/>
          <a:ext cx="7704856" cy="148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25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Предметы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на расширенном уровне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Кол-во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01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3698128"/>
            <a:ext cx="2279575" cy="31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3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учебного плана</a:t>
            </a:r>
            <a:b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Гражданско-патриотическое направление (юнармейцы) </a:t>
            </a: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694"/>
              </p:ext>
            </p:extLst>
          </p:nvPr>
        </p:nvGraphicFramePr>
        <p:xfrm>
          <a:off x="2207568" y="4776275"/>
          <a:ext cx="770485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Часть формируемая участниками образовательных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отношений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Военная история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Общественно-государственная подготовка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99439"/>
              </p:ext>
            </p:extLst>
          </p:nvPr>
        </p:nvGraphicFramePr>
        <p:xfrm>
          <a:off x="2207568" y="2411614"/>
          <a:ext cx="7704856" cy="167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56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Предметы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на расширенном уровне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Кол-во 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3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3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4055349"/>
            <a:ext cx="2279576" cy="2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9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412" y="2617372"/>
            <a:ext cx="10515600" cy="27322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3400" b="1" dirty="0"/>
              <a:t>Анкетирование родителей (законных представителей);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/>
              <a:t>Положительная отметка по профильным предметам + результаты МЦКО + желание родителей (ученик зачисляется).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3806" y="1423286"/>
            <a:ext cx="107122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зачисления в 5 класс с направленностью</a:t>
            </a:r>
          </a:p>
        </p:txBody>
      </p:sp>
    </p:spTree>
    <p:extLst>
      <p:ext uri="{BB962C8B-B14F-4D97-AF65-F5344CB8AC3E}">
        <p14:creationId xmlns:p14="http://schemas.microsoft.com/office/powerpoint/2010/main" val="111301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975" y="424571"/>
            <a:ext cx="1385633" cy="642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199" y="424571"/>
            <a:ext cx="852014" cy="66776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126057" y="1067278"/>
            <a:ext cx="606587" cy="606587"/>
          </a:xfrm>
          <a:prstGeom prst="ellipse">
            <a:avLst/>
          </a:prstGeom>
          <a:solidFill>
            <a:srgbClr val="79C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60"/>
            <a:endParaRPr lang="ru-RU" sz="1862" kern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72686" y="5137947"/>
            <a:ext cx="923755" cy="923755"/>
          </a:xfrm>
          <a:prstGeom prst="ellipse">
            <a:avLst/>
          </a:prstGeom>
          <a:solidFill>
            <a:srgbClr val="AED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60"/>
            <a:endParaRPr lang="ru-RU" sz="1862" kern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190580" y="5184135"/>
            <a:ext cx="369502" cy="369502"/>
          </a:xfrm>
          <a:prstGeom prst="ellipse">
            <a:avLst/>
          </a:prstGeom>
          <a:solidFill>
            <a:srgbClr val="24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60"/>
            <a:endParaRPr lang="ru-RU" sz="1862" ker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288" y="4060729"/>
            <a:ext cx="10448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solidFill>
                  <a:prstClr val="black"/>
                </a:solidFill>
                <a:latin typeface="Cambria" panose="02040503050406030204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9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545" y="0"/>
            <a:ext cx="1136072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Предпрофессиональные классы ГБОУ Школы №2120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02EE8-B7B1-4F44-AA07-5210DC372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306" y="906603"/>
            <a:ext cx="115364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Инженерные классы </a:t>
            </a:r>
            <a:r>
              <a:rPr lang="ru-RU" sz="2000" b="1" dirty="0"/>
              <a:t>-</a:t>
            </a:r>
            <a:r>
              <a:rPr lang="ru-RU" sz="2000" dirty="0"/>
              <a:t> ученики знакомятся с современными производственными технологиями, изучают техническое черчение и управление беспилотниками. 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ИТ-классы</a:t>
            </a:r>
            <a:r>
              <a:rPr lang="ru-RU" sz="1600" dirty="0"/>
              <a:t>- </a:t>
            </a:r>
            <a:r>
              <a:rPr lang="ru-RU" sz="2000" dirty="0"/>
              <a:t>школьники учатся программировать, конфигурировать персональные компьютеры и безопасно работать в Сети. 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Медиаклассы</a:t>
            </a:r>
            <a:r>
              <a:rPr lang="ru-RU" sz="2000" dirty="0"/>
              <a:t> </a:t>
            </a:r>
            <a:r>
              <a:rPr lang="ru-RU" sz="1600" dirty="0"/>
              <a:t>- </a:t>
            </a:r>
            <a:r>
              <a:rPr lang="ru-RU" sz="2000" dirty="0"/>
              <a:t>ученики погружаются в разные жанры журналистики и медиакоммуникаций, пробуют себя в фото-, видеосъёмке или графическом дизайне. 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Предпринимательские классы- </a:t>
            </a:r>
            <a:r>
              <a:rPr lang="ru-RU" sz="2000" dirty="0"/>
              <a:t>ученики разрабатывают собственные бизнес-проекты и учатся консультировать по банковским продуктам 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Медицинские классы- </a:t>
            </a:r>
            <a:r>
              <a:rPr lang="ru-RU" sz="2000" dirty="0"/>
              <a:t>школьники изучают анатомию и физиологию, осваивают уход за пациентами и первую помощь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Психолого-педагогические классы- </a:t>
            </a:r>
            <a:r>
              <a:rPr lang="ru-RU" sz="2000" dirty="0"/>
              <a:t>школьники получают представление о </a:t>
            </a:r>
            <a:r>
              <a:rPr lang="ru-RU" sz="2000" dirty="0" err="1"/>
              <a:t>человекоцентрированной</a:t>
            </a:r>
            <a:r>
              <a:rPr lang="ru-RU" sz="2000" dirty="0"/>
              <a:t> профессиональной деятельности.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Кадетские классы- </a:t>
            </a:r>
            <a:r>
              <a:rPr lang="ru-RU" sz="2000" dirty="0"/>
              <a:t>возможность расширить свои знания и навыки в различных областях, включая общеобразовательные предметы, физическую подготовку, лидерство, командную работу.</a:t>
            </a:r>
          </a:p>
          <a:p>
            <a:pPr algn="just"/>
            <a:endParaRPr lang="ru-RU" sz="2800" b="1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Ведущие вузы оказывают поддержку школе, получение свидетельства о профессии. </a:t>
            </a:r>
          </a:p>
        </p:txBody>
      </p:sp>
    </p:spTree>
    <p:extLst>
      <p:ext uri="{BB962C8B-B14F-4D97-AF65-F5344CB8AC3E}">
        <p14:creationId xmlns:p14="http://schemas.microsoft.com/office/powerpoint/2010/main" val="300059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02EE8-B7B1-4F44-AA07-5210DC372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941" y="1519102"/>
            <a:ext cx="8562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Некоторые результаты : </a:t>
            </a:r>
          </a:p>
          <a:p>
            <a:r>
              <a:rPr lang="ru-RU" dirty="0"/>
              <a:t>Молодые Профессионалы- 1 место в России , Московские мастера победитель (разработка мобильных приложений, Медицинский лабораторный анализ), призеры регионального этапа ВСОШ  по робототехнике, призер регионального этапа ВСОШ по астрономии, абсолютный победитель МОШ по робототехнике,  многочисленные призёры и победители  научно-практической конференции «Интеллектуальный мегаполис - потенциал", Всероссийского  конкурса научно-технологических проектов «Большие вызовы» , Инженеры будущего, Наука для жизни, Курчатовский проект. Победители во Всероссийском соревновании «Медиатон» в течение 2 лет. 27 призеров регионального тура Всероссийской олимпиады школьников (из них 11 по биологии), 3 призера заключительного этапа. Победители городского соревнования</a:t>
            </a:r>
            <a:br>
              <a:rPr lang="ru-RU" dirty="0"/>
            </a:br>
            <a:r>
              <a:rPr lang="ru-RU" dirty="0"/>
              <a:t>«Первая помощь»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1417" y="409322"/>
            <a:ext cx="10515600" cy="81280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 траекторию будущей карьеры еще в школе, принять взвешенное и обоснованное решение о ее выборе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936" y="1779062"/>
            <a:ext cx="2695708" cy="482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680" y="5232398"/>
            <a:ext cx="1923752" cy="1372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635" y="5232398"/>
            <a:ext cx="1104582" cy="1372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17" y="5232398"/>
            <a:ext cx="3824762" cy="1372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48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467" y="228599"/>
            <a:ext cx="10515600" cy="812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 на предпроф!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02EE8-B7B1-4F44-AA07-5210DC372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9764" y="2177422"/>
            <a:ext cx="3035779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Математическая вертикаль  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10525" y="2167901"/>
            <a:ext cx="3840075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Естественно-научная вертикаль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4080933"/>
            <a:ext cx="5098473" cy="6519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Информационно-технологическая направленность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64530" y="4076699"/>
            <a:ext cx="4886070" cy="66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Естественно-научная направленность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872065" y="1041400"/>
            <a:ext cx="381001" cy="6688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817876" y="2125133"/>
            <a:ext cx="342055" cy="116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817876" y="3810000"/>
            <a:ext cx="364067" cy="1193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6512" y="4083734"/>
            <a:ext cx="89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5-6 классы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40" y="2384736"/>
            <a:ext cx="89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7-9 классы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0174" y="1143000"/>
            <a:ext cx="89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10-11 классы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15376" y="2177422"/>
            <a:ext cx="2735316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ИТ-вертикаль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10" y="1527411"/>
            <a:ext cx="3264481" cy="6041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874B477-E295-7C9C-F801-8EAB5B1D5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119" y="935717"/>
            <a:ext cx="2926724" cy="9211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80D0CD9-94C6-2A83-3817-965C17B84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39" y="855213"/>
            <a:ext cx="2327450" cy="9727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B747B3E-DE28-8323-9FE6-947CE69EF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28" y="892874"/>
            <a:ext cx="2785534" cy="9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0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467" y="228599"/>
            <a:ext cx="10515600" cy="812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 на предпроф!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Московское образование: успех начинается здесь!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731867" y="2125132"/>
            <a:ext cx="3240000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ИТ- вертикаль, кадетские классы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731867" y="3979101"/>
            <a:ext cx="3240000" cy="18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Гуманитарная направленность, лингвистическая направленность, гражданско-патриотическая направленность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872065" y="1041400"/>
            <a:ext cx="381001" cy="6688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817876" y="2125133"/>
            <a:ext cx="342055" cy="116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872065" y="4294000"/>
            <a:ext cx="364067" cy="1193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02" y="4508466"/>
            <a:ext cx="89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5-6 классы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40" y="2384736"/>
            <a:ext cx="89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7-9 классы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0174" y="1143000"/>
            <a:ext cx="89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10-11 классы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9333" y="2125132"/>
            <a:ext cx="3240000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Медианаправленность </a:t>
            </a:r>
          </a:p>
          <a:p>
            <a:pPr algn="ctr"/>
            <a:r>
              <a:rPr lang="ru-RU" dirty="0"/>
              <a:t>Лингвистическая вертикаль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85600" y="2125132"/>
            <a:ext cx="3240000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dirty="0">
                <a:solidFill>
                  <a:prstClr val="white"/>
                </a:solidFill>
              </a:rPr>
              <a:t>Естественно-научная вертикаль</a:t>
            </a:r>
          </a:p>
          <a:p>
            <a:pPr algn="ctr"/>
            <a:r>
              <a:rPr lang="ru-RU" dirty="0">
                <a:solidFill>
                  <a:prstClr val="white"/>
                </a:solidFill>
              </a:rPr>
              <a:t>Гуманитарная направленность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5600" y="3965198"/>
            <a:ext cx="3240000" cy="18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Естественно-научная направленность</a:t>
            </a:r>
          </a:p>
          <a:p>
            <a:pPr algn="ctr"/>
            <a:r>
              <a:rPr lang="ru-RU" dirty="0"/>
              <a:t>Гуманитарная направленность</a:t>
            </a:r>
          </a:p>
          <a:p>
            <a:pPr algn="ctr"/>
            <a:r>
              <a:rPr lang="ru-RU" dirty="0" err="1"/>
              <a:t>Гражданско</a:t>
            </a:r>
            <a:r>
              <a:rPr lang="ru-RU" dirty="0"/>
              <a:t> -патриотическая направленность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39333" y="3965198"/>
            <a:ext cx="3240000" cy="18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Лингвистическая направленность</a:t>
            </a:r>
          </a:p>
          <a:p>
            <a:pPr algn="ctr"/>
            <a:r>
              <a:rPr lang="ru-RU" dirty="0"/>
              <a:t>Гуманитарная направленность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C4E20AB-6F1D-1089-4B19-FC7B11007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01" y="978576"/>
            <a:ext cx="3593990" cy="8485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23D6136-B089-720B-1E35-1EA934047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31" y="899496"/>
            <a:ext cx="2683936" cy="9072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090D6B0-16F1-3A43-34E1-BB838DEC4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039256"/>
            <a:ext cx="3744345" cy="853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C64E3E0-0A5B-9AF4-17AF-C418A7373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56" y="201175"/>
            <a:ext cx="2683936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4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585" y="14659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просвещения РФ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31.05.2021 № 287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255" y="3401141"/>
            <a:ext cx="10515600" cy="1896369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ФГОС  </a:t>
            </a:r>
            <a:r>
              <a:rPr lang="ru-RU" sz="4400" b="1" dirty="0">
                <a:solidFill>
                  <a:srgbClr val="3D8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1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109" y="0"/>
            <a:ext cx="117811" cy="6844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7886700" cy="407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D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12192000" cy="407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D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Новые возможности при разработке программ ООО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410" y="4483975"/>
            <a:ext cx="1033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разработки программ, предусматривающих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углубленное изучение отдельных предметов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4495E1-AF21-435F-B93E-8A3CF4D800BC}"/>
              </a:ext>
            </a:extLst>
          </p:cNvPr>
          <p:cNvSpPr txBox="1"/>
          <p:nvPr/>
        </p:nvSpPr>
        <p:spPr>
          <a:xfrm>
            <a:off x="524464" y="882053"/>
            <a:ext cx="10465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ФГОС ООО: утверждены отдельные требования к результатам при изучении 5 предметов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углубленном уровне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EBBCEF-BD9D-413E-945C-B0BBF6A8050D}"/>
              </a:ext>
            </a:extLst>
          </p:cNvPr>
          <p:cNvSpPr txBox="1"/>
          <p:nvPr/>
        </p:nvSpPr>
        <p:spPr>
          <a:xfrm>
            <a:off x="623454" y="2107478"/>
            <a:ext cx="11121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определяют требования к результатам освоения программ основного общего         образования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учебным предметам «Математика», «Информатика», «Физика», «Химия», «Биология» </a:t>
            </a:r>
            <a:r>
              <a:rPr lang="ru-RU" sz="2400" b="1" dirty="0">
                <a:solidFill>
                  <a:srgbClr val="C55A1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базовом и углубленном уровнях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6A10FF-5F75-45B7-B1F3-75A2EA4A4962}"/>
              </a:ext>
            </a:extLst>
          </p:cNvPr>
          <p:cNvSpPr txBox="1"/>
          <p:nvPr/>
        </p:nvSpPr>
        <p:spPr>
          <a:xfrm>
            <a:off x="2561083" y="1603111"/>
            <a:ext cx="5568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Требования к предметным результатам: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0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880" y="1302327"/>
            <a:ext cx="10091352" cy="92868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предпрофильного</a:t>
            </a: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 </a:t>
            </a:r>
            <a:b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2025-2026 учебный год (5-ые классы)</a:t>
            </a:r>
            <a:b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42389" y="2231015"/>
            <a:ext cx="11714205" cy="4321416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0070C0"/>
                </a:solidFill>
              </a:rPr>
              <a:t>информационно-технологическое</a:t>
            </a:r>
            <a:r>
              <a:rPr lang="ru-RU" altLang="ru-RU" sz="2400" dirty="0"/>
              <a:t> </a:t>
            </a:r>
            <a:r>
              <a:rPr lang="ru-RU" altLang="ru-RU" i="1" dirty="0"/>
              <a:t>(</a:t>
            </a:r>
            <a:r>
              <a:rPr lang="ru-RU" altLang="ru-RU" sz="2400" i="1" dirty="0"/>
              <a:t>математика и информатика)</a:t>
            </a:r>
            <a:r>
              <a:rPr lang="ru-RU" altLang="ru-RU" sz="2400" dirty="0"/>
              <a:t>; - 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будущий </a:t>
            </a:r>
            <a:r>
              <a:rPr lang="en-US" altLang="ru-RU" sz="2400" dirty="0">
                <a:solidFill>
                  <a:schemeClr val="accent2">
                    <a:lumMod val="75000"/>
                  </a:schemeClr>
                </a:solidFill>
              </a:rPr>
              <a:t>IT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, инженерный класс, математическая вертикаль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гуманитарное</a:t>
            </a:r>
            <a:r>
              <a:rPr lang="ru-RU" altLang="ru-RU" sz="2400" dirty="0"/>
              <a:t> (</a:t>
            </a:r>
            <a:r>
              <a:rPr lang="ru-RU" altLang="ru-RU" sz="2400" i="1" dirty="0"/>
              <a:t>русский язык, литература, история, обществознание</a:t>
            </a:r>
            <a:r>
              <a:rPr lang="ru-RU" altLang="ru-RU" sz="2400" dirty="0"/>
              <a:t>); 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будущий гуманитарный класс  /Кадетское образование/медиакласс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лингвистическое</a:t>
            </a:r>
            <a:r>
              <a:rPr lang="ru-RU" altLang="ru-RU" sz="2400" dirty="0"/>
              <a:t> (</a:t>
            </a:r>
            <a:r>
              <a:rPr lang="ru-RU" altLang="ru-RU" sz="2400" i="1" dirty="0"/>
              <a:t>языки: английский, испанский/китайский</a:t>
            </a:r>
            <a:r>
              <a:rPr lang="ru-RU" altLang="ru-RU" sz="2400" dirty="0"/>
              <a:t>); 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будущий гуманитарный класс  /Кадетское образование/медиакласс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естественно-научное</a:t>
            </a:r>
            <a:r>
              <a:rPr lang="ru-RU" altLang="ru-RU" sz="2400" dirty="0"/>
              <a:t> (</a:t>
            </a:r>
            <a:r>
              <a:rPr lang="ru-RU" altLang="ru-RU" sz="2400" i="1" dirty="0"/>
              <a:t>химия, биология, физика</a:t>
            </a:r>
            <a:r>
              <a:rPr lang="ru-RU" altLang="ru-RU" sz="2400" dirty="0"/>
              <a:t>); 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будущий медицинский /психолого- педагогический/ИТ класс/предпринимательский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0070C0"/>
                </a:solidFill>
              </a:rPr>
              <a:t>гражданско-патриотическое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altLang="ru-RU" sz="2400" dirty="0"/>
              <a:t>(история, обществознание)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(юнармейское)/ кадетское образование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</a:rPr>
              <a:t>без ранней профилизации </a:t>
            </a:r>
            <a:r>
              <a:rPr lang="ru-RU" altLang="ru-RU" sz="2400" dirty="0"/>
              <a:t>(общеобразовательный класс)</a:t>
            </a:r>
            <a:r>
              <a:rPr lang="ru-RU" altLang="ru-RU" dirty="0"/>
              <a:t>.</a:t>
            </a:r>
          </a:p>
          <a:p>
            <a:pPr marL="0" indent="0" eaLnBrk="1" hangingPunct="1">
              <a:buNone/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4554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учебного плана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57234"/>
              </p:ext>
            </p:extLst>
          </p:nvPr>
        </p:nvGraphicFramePr>
        <p:xfrm>
          <a:off x="3048000" y="1690688"/>
          <a:ext cx="6096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Предметы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Литература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Английский язык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История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География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Биология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Физическая культура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Технология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(Труд)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Изобразительное искусство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3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Музыка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531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12090</TotalTime>
  <Words>796</Words>
  <Application>Microsoft Office PowerPoint</Application>
  <PresentationFormat>Широкоэкранный</PresentationFormat>
  <Paragraphs>142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Helvetica</vt:lpstr>
      <vt:lpstr>Segoe UI</vt:lpstr>
      <vt:lpstr>Times New Roman</vt:lpstr>
      <vt:lpstr>Verdana</vt:lpstr>
      <vt:lpstr>Wingdings</vt:lpstr>
      <vt:lpstr>Тема Office</vt:lpstr>
      <vt:lpstr>1_Тема Office</vt:lpstr>
      <vt:lpstr>3_Тема Office</vt:lpstr>
      <vt:lpstr>Презентация PowerPoint</vt:lpstr>
      <vt:lpstr>Предпрофессиональные классы ГБОУ Школы №2120</vt:lpstr>
      <vt:lpstr>Выбрать  траекторию будущей карьеры еще в школе, принять взвешенное и обоснованное решение о ее выборе </vt:lpstr>
      <vt:lpstr>Ориентир на предпроф!</vt:lpstr>
      <vt:lpstr>Ориентир на предпроф!</vt:lpstr>
      <vt:lpstr>! Приказ Министерства просвещения РФ от 31.05.2021 № 287 </vt:lpstr>
      <vt:lpstr>Презентация PowerPoint</vt:lpstr>
      <vt:lpstr>Направления предпрофильного образования  на 2025-2026 учебный год (5-ые классы) </vt:lpstr>
      <vt:lpstr>Особенности учебного плана</vt:lpstr>
      <vt:lpstr>Особенности учебного плана  лингвистическая направленность </vt:lpstr>
      <vt:lpstr>Особенности учебного плана  (Естественно-научная направленность )</vt:lpstr>
      <vt:lpstr>Особенности учебного плана  (Информационно-технологическая направленность)</vt:lpstr>
      <vt:lpstr>Особенности учебного плана  (Гуманитарная направленность )</vt:lpstr>
      <vt:lpstr>Особенности учебного плана  (Гражданско-патриотическое направление (юнармейцы) 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Ломакина Татьяна Сергеевна</cp:lastModifiedBy>
  <cp:revision>317</cp:revision>
  <cp:lastPrinted>2017-03-21T08:02:44Z</cp:lastPrinted>
  <dcterms:created xsi:type="dcterms:W3CDTF">2015-08-25T07:26:16Z</dcterms:created>
  <dcterms:modified xsi:type="dcterms:W3CDTF">2025-05-16T19:10:00Z</dcterms:modified>
</cp:coreProperties>
</file>