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3" r:id="rId1"/>
  </p:sldMasterIdLst>
  <p:sldIdLst>
    <p:sldId id="256" r:id="rId2"/>
    <p:sldId id="258" r:id="rId3"/>
    <p:sldId id="266" r:id="rId4"/>
    <p:sldId id="257" r:id="rId5"/>
    <p:sldId id="259" r:id="rId6"/>
    <p:sldId id="267" r:id="rId7"/>
    <p:sldId id="260" r:id="rId8"/>
    <p:sldId id="262" r:id="rId9"/>
    <p:sldId id="263" r:id="rId10"/>
    <p:sldId id="264" r:id="rId11"/>
    <p:sldId id="268" r:id="rId12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E74F"/>
    <a:srgbClr val="538380"/>
    <a:srgbClr val="2E6164"/>
    <a:srgbClr val="2F7173"/>
    <a:srgbClr val="943C75"/>
    <a:srgbClr val="AC7E7E"/>
    <a:srgbClr val="FCFCFC"/>
    <a:srgbClr val="5D8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C243E-7A87-4A6A-A6EA-ABD313B0794A}" v="147" dt="2021-12-03T10:10:10.209"/>
    <p1510:client id="{9A0348A8-9C1F-40FE-8720-317AD8BCD1FD}" v="573" dt="2021-12-03T11:13:14.629"/>
    <p1510:client id="{D643B0CC-7E6B-497B-A546-7D8B2F5903A0}" v="171" dt="2021-12-03T11:35:25.586"/>
    <p1510:client id="{F999D06A-F055-4E0F-A4C3-858BA0343F78}" v="2" dt="2021-12-03T09:23:28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201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21AFFD-4F4B-4E35-B665-F8F5EAD9691F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20B1C9F-BD7F-47E2-873B-EB8EA03EF63B}">
      <dgm:prSet/>
      <dgm:spPr/>
      <dgm:t>
        <a:bodyPr/>
        <a:lstStyle/>
        <a:p>
          <a:r>
            <a:rPr lang="ru-RU" b="1" cap="none" spc="0" dirty="0" smtClean="0">
              <a:ln w="9525"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Снижение успеваемости</a:t>
          </a:r>
          <a:endParaRPr lang="en-US" dirty="0"/>
        </a:p>
      </dgm:t>
    </dgm:pt>
    <dgm:pt modelId="{FA4543A3-A9C3-464C-BAD1-744879ECFB78}" type="parTrans" cxnId="{4787B2FD-2CEE-496F-84A0-33FD23DF5E51}">
      <dgm:prSet/>
      <dgm:spPr/>
      <dgm:t>
        <a:bodyPr/>
        <a:lstStyle/>
        <a:p>
          <a:endParaRPr lang="en-US"/>
        </a:p>
      </dgm:t>
    </dgm:pt>
    <dgm:pt modelId="{C2BEFABF-F0B2-4147-BD5A-6E57EAA30C50}" type="sibTrans" cxnId="{4787B2FD-2CEE-496F-84A0-33FD23DF5E51}">
      <dgm:prSet/>
      <dgm:spPr/>
      <dgm:t>
        <a:bodyPr/>
        <a:lstStyle/>
        <a:p>
          <a:endParaRPr lang="en-US"/>
        </a:p>
      </dgm:t>
    </dgm:pt>
    <dgm:pt modelId="{305EEB89-2E40-4AED-861A-55B0C5B72C7A}">
      <dgm:prSet/>
      <dgm:spPr/>
      <dgm:t>
        <a:bodyPr/>
        <a:lstStyle/>
        <a:p>
          <a:r>
            <a:rPr lang="ru-RU" b="1" cap="none" spc="0" smtClean="0">
              <a:ln w="10160"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Конфликтное поведение</a:t>
          </a:r>
          <a:endParaRPr lang="en-US" dirty="0"/>
        </a:p>
      </dgm:t>
    </dgm:pt>
    <dgm:pt modelId="{AE9B500D-C39C-4289-B7C5-F48B5E1FD190}" type="parTrans" cxnId="{AD6F5E8F-2B17-4268-AF94-40AEFA435B64}">
      <dgm:prSet/>
      <dgm:spPr/>
      <dgm:t>
        <a:bodyPr/>
        <a:lstStyle/>
        <a:p>
          <a:endParaRPr lang="en-US"/>
        </a:p>
      </dgm:t>
    </dgm:pt>
    <dgm:pt modelId="{259A1167-8399-4954-A92C-29D316B4415D}" type="sibTrans" cxnId="{AD6F5E8F-2B17-4268-AF94-40AEFA435B64}">
      <dgm:prSet/>
      <dgm:spPr/>
      <dgm:t>
        <a:bodyPr/>
        <a:lstStyle/>
        <a:p>
          <a:endParaRPr lang="en-US"/>
        </a:p>
      </dgm:t>
    </dgm:pt>
    <dgm:pt modelId="{E9551384-746D-4CE9-9D5D-FB3866CDDE78}">
      <dgm:prSet/>
      <dgm:spPr/>
      <dgm:t>
        <a:bodyPr/>
        <a:lstStyle/>
        <a:p>
          <a:r>
            <a:rPr lang="ru-RU" b="1" cap="none" spc="0" dirty="0" smtClean="0">
              <a:ln w="10160"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Повышенная тревожность</a:t>
          </a:r>
          <a:endParaRPr lang="en-US" dirty="0"/>
        </a:p>
      </dgm:t>
    </dgm:pt>
    <dgm:pt modelId="{C03B76F2-FA2B-413E-B371-64A987E99972}" type="parTrans" cxnId="{3A7881E0-3704-4E20-817D-35BDCABEE9F3}">
      <dgm:prSet/>
      <dgm:spPr/>
      <dgm:t>
        <a:bodyPr/>
        <a:lstStyle/>
        <a:p>
          <a:endParaRPr lang="en-US"/>
        </a:p>
      </dgm:t>
    </dgm:pt>
    <dgm:pt modelId="{BD63A7DE-D2CA-49F8-AF9B-A900B7E31F19}" type="sibTrans" cxnId="{3A7881E0-3704-4E20-817D-35BDCABEE9F3}">
      <dgm:prSet/>
      <dgm:spPr/>
      <dgm:t>
        <a:bodyPr/>
        <a:lstStyle/>
        <a:p>
          <a:endParaRPr lang="en-US"/>
        </a:p>
      </dgm:t>
    </dgm:pt>
    <dgm:pt modelId="{44913101-E4CD-49B0-B845-90C5F43AEB08}" type="pres">
      <dgm:prSet presAssocID="{A521AFFD-4F4B-4E35-B665-F8F5EAD9691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885E31-39F0-4B32-8875-C55F6CA7A2EB}" type="pres">
      <dgm:prSet presAssocID="{F20B1C9F-BD7F-47E2-873B-EB8EA03EF63B}" presName="node" presStyleLbl="node1" presStyleIdx="0" presStyleCnt="3" custLinFactNeighborX="-1115" custLinFactNeighborY="-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6CD5C2-C59C-420C-84DC-A5F4B7D7AEEF}" type="pres">
      <dgm:prSet presAssocID="{C2BEFABF-F0B2-4147-BD5A-6E57EAA30C50}" presName="sibTrans" presStyleCnt="0"/>
      <dgm:spPr/>
      <dgm:t>
        <a:bodyPr/>
        <a:lstStyle/>
        <a:p>
          <a:endParaRPr lang="ru-RU"/>
        </a:p>
      </dgm:t>
    </dgm:pt>
    <dgm:pt modelId="{6719A6F2-5035-46B4-978C-6A0312AB5C60}" type="pres">
      <dgm:prSet presAssocID="{305EEB89-2E40-4AED-861A-55B0C5B72C7A}" presName="node" presStyleLbl="node1" presStyleIdx="1" presStyleCnt="3" custLinFactNeighborX="328" custLinFactNeighborY="-2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7DD8F8-586F-4F7F-AEB8-41379CDC206A}" type="pres">
      <dgm:prSet presAssocID="{259A1167-8399-4954-A92C-29D316B4415D}" presName="sibTrans" presStyleCnt="0"/>
      <dgm:spPr/>
      <dgm:t>
        <a:bodyPr/>
        <a:lstStyle/>
        <a:p>
          <a:endParaRPr lang="ru-RU"/>
        </a:p>
      </dgm:t>
    </dgm:pt>
    <dgm:pt modelId="{D8B8D4F0-3917-4F72-BFD1-823EF67E0529}" type="pres">
      <dgm:prSet presAssocID="{E9551384-746D-4CE9-9D5D-FB3866CDDE7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308E76-858D-439F-B788-F7D1DB332EFC}" type="presOf" srcId="{F20B1C9F-BD7F-47E2-873B-EB8EA03EF63B}" destId="{2C885E31-39F0-4B32-8875-C55F6CA7A2EB}" srcOrd="0" destOrd="0" presId="urn:microsoft.com/office/officeart/2005/8/layout/default"/>
    <dgm:cxn modelId="{4787B2FD-2CEE-496F-84A0-33FD23DF5E51}" srcId="{A521AFFD-4F4B-4E35-B665-F8F5EAD9691F}" destId="{F20B1C9F-BD7F-47E2-873B-EB8EA03EF63B}" srcOrd="0" destOrd="0" parTransId="{FA4543A3-A9C3-464C-BAD1-744879ECFB78}" sibTransId="{C2BEFABF-F0B2-4147-BD5A-6E57EAA30C50}"/>
    <dgm:cxn modelId="{0EC58EBB-5DC0-455D-83C7-3EA087BD7F36}" type="presOf" srcId="{A521AFFD-4F4B-4E35-B665-F8F5EAD9691F}" destId="{44913101-E4CD-49B0-B845-90C5F43AEB08}" srcOrd="0" destOrd="0" presId="urn:microsoft.com/office/officeart/2005/8/layout/default"/>
    <dgm:cxn modelId="{06B8BA71-FECB-4670-8503-E9873952BEE1}" type="presOf" srcId="{305EEB89-2E40-4AED-861A-55B0C5B72C7A}" destId="{6719A6F2-5035-46B4-978C-6A0312AB5C60}" srcOrd="0" destOrd="0" presId="urn:microsoft.com/office/officeart/2005/8/layout/default"/>
    <dgm:cxn modelId="{AD6F5E8F-2B17-4268-AF94-40AEFA435B64}" srcId="{A521AFFD-4F4B-4E35-B665-F8F5EAD9691F}" destId="{305EEB89-2E40-4AED-861A-55B0C5B72C7A}" srcOrd="1" destOrd="0" parTransId="{AE9B500D-C39C-4289-B7C5-F48B5E1FD190}" sibTransId="{259A1167-8399-4954-A92C-29D316B4415D}"/>
    <dgm:cxn modelId="{4A0D9837-08F6-43DE-98A2-67ACBEDB32B0}" type="presOf" srcId="{E9551384-746D-4CE9-9D5D-FB3866CDDE78}" destId="{D8B8D4F0-3917-4F72-BFD1-823EF67E0529}" srcOrd="0" destOrd="0" presId="urn:microsoft.com/office/officeart/2005/8/layout/default"/>
    <dgm:cxn modelId="{3A7881E0-3704-4E20-817D-35BDCABEE9F3}" srcId="{A521AFFD-4F4B-4E35-B665-F8F5EAD9691F}" destId="{E9551384-746D-4CE9-9D5D-FB3866CDDE78}" srcOrd="2" destOrd="0" parTransId="{C03B76F2-FA2B-413E-B371-64A987E99972}" sibTransId="{BD63A7DE-D2CA-49F8-AF9B-A900B7E31F19}"/>
    <dgm:cxn modelId="{227F7C0C-84BC-49C5-86B0-1023AFA4B98A}" type="presParOf" srcId="{44913101-E4CD-49B0-B845-90C5F43AEB08}" destId="{2C885E31-39F0-4B32-8875-C55F6CA7A2EB}" srcOrd="0" destOrd="0" presId="urn:microsoft.com/office/officeart/2005/8/layout/default"/>
    <dgm:cxn modelId="{E1A87336-FEB9-4B09-B49D-EDEA991CFB57}" type="presParOf" srcId="{44913101-E4CD-49B0-B845-90C5F43AEB08}" destId="{EF6CD5C2-C59C-420C-84DC-A5F4B7D7AEEF}" srcOrd="1" destOrd="0" presId="urn:microsoft.com/office/officeart/2005/8/layout/default"/>
    <dgm:cxn modelId="{141C49B0-3A31-406C-934F-690B28FC9CDE}" type="presParOf" srcId="{44913101-E4CD-49B0-B845-90C5F43AEB08}" destId="{6719A6F2-5035-46B4-978C-6A0312AB5C60}" srcOrd="2" destOrd="0" presId="urn:microsoft.com/office/officeart/2005/8/layout/default"/>
    <dgm:cxn modelId="{FC79F9A8-2938-4F60-BD9C-81F681BC4BAE}" type="presParOf" srcId="{44913101-E4CD-49B0-B845-90C5F43AEB08}" destId="{2A7DD8F8-586F-4F7F-AEB8-41379CDC206A}" srcOrd="3" destOrd="0" presId="urn:microsoft.com/office/officeart/2005/8/layout/default"/>
    <dgm:cxn modelId="{85FFF89F-3D0B-4AB3-928B-157E1D7C45CF}" type="presParOf" srcId="{44913101-E4CD-49B0-B845-90C5F43AEB08}" destId="{D8B8D4F0-3917-4F72-BFD1-823EF67E0529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21AFFD-4F4B-4E35-B665-F8F5EAD9691F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20B1C9F-BD7F-47E2-873B-EB8EA03EF63B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ea typeface="+mn-lt"/>
              <a:cs typeface="+mn-lt"/>
            </a:rPr>
            <a:t>Изменившаяся среда, сопутствующие факторы</a:t>
          </a:r>
          <a:endParaRPr lang="en-US" dirty="0" smtClean="0">
            <a:solidFill>
              <a:schemeClr val="tx1"/>
            </a:solidFill>
            <a:ea typeface="+mn-lt"/>
            <a:cs typeface="+mn-lt"/>
          </a:endParaRPr>
        </a:p>
      </dgm:t>
    </dgm:pt>
    <dgm:pt modelId="{FA4543A3-A9C3-464C-BAD1-744879ECFB78}" type="parTrans" cxnId="{4787B2FD-2CEE-496F-84A0-33FD23DF5E51}">
      <dgm:prSet/>
      <dgm:spPr/>
      <dgm:t>
        <a:bodyPr/>
        <a:lstStyle/>
        <a:p>
          <a:endParaRPr lang="en-US"/>
        </a:p>
      </dgm:t>
    </dgm:pt>
    <dgm:pt modelId="{C2BEFABF-F0B2-4147-BD5A-6E57EAA30C50}" type="sibTrans" cxnId="{4787B2FD-2CEE-496F-84A0-33FD23DF5E51}">
      <dgm:prSet/>
      <dgm:spPr/>
      <dgm:t>
        <a:bodyPr/>
        <a:lstStyle/>
        <a:p>
          <a:endParaRPr lang="en-US"/>
        </a:p>
      </dgm:t>
    </dgm:pt>
    <dgm:pt modelId="{E9551384-746D-4CE9-9D5D-FB3866CDDE78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ea typeface="+mn-lt"/>
              <a:cs typeface="+mn-lt"/>
            </a:rPr>
            <a:t>Особенности подросткового возраста</a:t>
          </a:r>
          <a:endParaRPr lang="en-US" dirty="0" smtClean="0">
            <a:solidFill>
              <a:schemeClr val="tx1"/>
            </a:solidFill>
            <a:ea typeface="+mn-lt"/>
            <a:cs typeface="+mn-lt"/>
          </a:endParaRPr>
        </a:p>
      </dgm:t>
    </dgm:pt>
    <dgm:pt modelId="{C03B76F2-FA2B-413E-B371-64A987E99972}" type="parTrans" cxnId="{3A7881E0-3704-4E20-817D-35BDCABEE9F3}">
      <dgm:prSet/>
      <dgm:spPr/>
      <dgm:t>
        <a:bodyPr/>
        <a:lstStyle/>
        <a:p>
          <a:endParaRPr lang="en-US"/>
        </a:p>
      </dgm:t>
    </dgm:pt>
    <dgm:pt modelId="{BD63A7DE-D2CA-49F8-AF9B-A900B7E31F19}" type="sibTrans" cxnId="{3A7881E0-3704-4E20-817D-35BDCABEE9F3}">
      <dgm:prSet/>
      <dgm:spPr/>
      <dgm:t>
        <a:bodyPr/>
        <a:lstStyle/>
        <a:p>
          <a:endParaRPr lang="en-US"/>
        </a:p>
      </dgm:t>
    </dgm:pt>
    <dgm:pt modelId="{44913101-E4CD-49B0-B845-90C5F43AEB08}" type="pres">
      <dgm:prSet presAssocID="{A521AFFD-4F4B-4E35-B665-F8F5EAD9691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885E31-39F0-4B32-8875-C55F6CA7A2EB}" type="pres">
      <dgm:prSet presAssocID="{F20B1C9F-BD7F-47E2-873B-EB8EA03EF63B}" presName="node" presStyleLbl="node1" presStyleIdx="0" presStyleCnt="2" custLinFactNeighborX="-26" custLinFactNeighborY="9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6CD5C2-C59C-420C-84DC-A5F4B7D7AEEF}" type="pres">
      <dgm:prSet presAssocID="{C2BEFABF-F0B2-4147-BD5A-6E57EAA30C50}" presName="sibTrans" presStyleCnt="0"/>
      <dgm:spPr/>
      <dgm:t>
        <a:bodyPr/>
        <a:lstStyle/>
        <a:p>
          <a:endParaRPr lang="ru-RU"/>
        </a:p>
      </dgm:t>
    </dgm:pt>
    <dgm:pt modelId="{D8B8D4F0-3917-4F72-BFD1-823EF67E0529}" type="pres">
      <dgm:prSet presAssocID="{E9551384-746D-4CE9-9D5D-FB3866CDDE7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7881E0-3704-4E20-817D-35BDCABEE9F3}" srcId="{A521AFFD-4F4B-4E35-B665-F8F5EAD9691F}" destId="{E9551384-746D-4CE9-9D5D-FB3866CDDE78}" srcOrd="1" destOrd="0" parTransId="{C03B76F2-FA2B-413E-B371-64A987E99972}" sibTransId="{BD63A7DE-D2CA-49F8-AF9B-A900B7E31F19}"/>
    <dgm:cxn modelId="{CBABE384-B5DF-4F05-9ECB-50579DD912DC}" type="presOf" srcId="{A521AFFD-4F4B-4E35-B665-F8F5EAD9691F}" destId="{44913101-E4CD-49B0-B845-90C5F43AEB08}" srcOrd="0" destOrd="0" presId="urn:microsoft.com/office/officeart/2005/8/layout/default"/>
    <dgm:cxn modelId="{4787B2FD-2CEE-496F-84A0-33FD23DF5E51}" srcId="{A521AFFD-4F4B-4E35-B665-F8F5EAD9691F}" destId="{F20B1C9F-BD7F-47E2-873B-EB8EA03EF63B}" srcOrd="0" destOrd="0" parTransId="{FA4543A3-A9C3-464C-BAD1-744879ECFB78}" sibTransId="{C2BEFABF-F0B2-4147-BD5A-6E57EAA30C50}"/>
    <dgm:cxn modelId="{21406AEE-BAF7-46E4-977A-1D09507500EA}" type="presOf" srcId="{F20B1C9F-BD7F-47E2-873B-EB8EA03EF63B}" destId="{2C885E31-39F0-4B32-8875-C55F6CA7A2EB}" srcOrd="0" destOrd="0" presId="urn:microsoft.com/office/officeart/2005/8/layout/default"/>
    <dgm:cxn modelId="{D5FEB971-B7D0-4A6B-A18F-AAECAA196F48}" type="presOf" srcId="{E9551384-746D-4CE9-9D5D-FB3866CDDE78}" destId="{D8B8D4F0-3917-4F72-BFD1-823EF67E0529}" srcOrd="0" destOrd="0" presId="urn:microsoft.com/office/officeart/2005/8/layout/default"/>
    <dgm:cxn modelId="{B77EAEA3-0500-41A4-BEE0-28C56D6AEA8A}" type="presParOf" srcId="{44913101-E4CD-49B0-B845-90C5F43AEB08}" destId="{2C885E31-39F0-4B32-8875-C55F6CA7A2EB}" srcOrd="0" destOrd="0" presId="urn:microsoft.com/office/officeart/2005/8/layout/default"/>
    <dgm:cxn modelId="{EB2C96EC-0DAC-442F-BA72-E442A37E1F99}" type="presParOf" srcId="{44913101-E4CD-49B0-B845-90C5F43AEB08}" destId="{EF6CD5C2-C59C-420C-84DC-A5F4B7D7AEEF}" srcOrd="1" destOrd="0" presId="urn:microsoft.com/office/officeart/2005/8/layout/default"/>
    <dgm:cxn modelId="{0ED83E63-0310-46A1-8268-2F5793D9DCA2}" type="presParOf" srcId="{44913101-E4CD-49B0-B845-90C5F43AEB08}" destId="{D8B8D4F0-3917-4F72-BFD1-823EF67E0529}" srcOrd="2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21AFFD-4F4B-4E35-B665-F8F5EAD9691F}" type="doc">
      <dgm:prSet loTypeId="urn:microsoft.com/office/officeart/2005/8/layout/vList2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73C58B5-2A67-4472-852A-F6A0612EE967}">
      <dgm:prSet/>
      <dgm:spPr/>
      <dgm:t>
        <a:bodyPr/>
        <a:lstStyle/>
        <a:p>
          <a:r>
            <a:rPr lang="ru-RU" dirty="0"/>
            <a:t>Смена ведущей деятельности</a:t>
          </a:r>
          <a:endParaRPr lang="en-US" dirty="0"/>
        </a:p>
      </dgm:t>
    </dgm:pt>
    <dgm:pt modelId="{5D69767E-8161-4B37-9A4F-67B72B414CE0}" type="parTrans" cxnId="{79974E17-C829-4AB2-888B-11059FDC946E}">
      <dgm:prSet/>
      <dgm:spPr/>
      <dgm:t>
        <a:bodyPr/>
        <a:lstStyle/>
        <a:p>
          <a:endParaRPr lang="en-US"/>
        </a:p>
      </dgm:t>
    </dgm:pt>
    <dgm:pt modelId="{CDC1C457-9495-4B3B-B009-80327D15FD9D}" type="sibTrans" cxnId="{79974E17-C829-4AB2-888B-11059FDC946E}">
      <dgm:prSet/>
      <dgm:spPr/>
      <dgm:t>
        <a:bodyPr/>
        <a:lstStyle/>
        <a:p>
          <a:endParaRPr lang="en-US"/>
        </a:p>
      </dgm:t>
    </dgm:pt>
    <dgm:pt modelId="{BBF25AE0-6AA9-49BE-B923-021BB013170A}">
      <dgm:prSet/>
      <dgm:spPr/>
      <dgm:t>
        <a:bodyPr/>
        <a:lstStyle/>
        <a:p>
          <a:r>
            <a:rPr lang="ru-RU" dirty="0"/>
            <a:t>Эмоциональная неустойчивость</a:t>
          </a:r>
          <a:endParaRPr lang="en-US" dirty="0"/>
        </a:p>
      </dgm:t>
    </dgm:pt>
    <dgm:pt modelId="{FB954F77-83CB-42E4-8BE8-2388955F20C7}" type="parTrans" cxnId="{1D25589E-7F7C-4343-9E5D-DFC98A38C877}">
      <dgm:prSet/>
      <dgm:spPr/>
      <dgm:t>
        <a:bodyPr/>
        <a:lstStyle/>
        <a:p>
          <a:endParaRPr lang="en-US"/>
        </a:p>
      </dgm:t>
    </dgm:pt>
    <dgm:pt modelId="{BAD7B620-B841-4536-AEB1-CFA102ED12A1}" type="sibTrans" cxnId="{1D25589E-7F7C-4343-9E5D-DFC98A38C877}">
      <dgm:prSet/>
      <dgm:spPr/>
      <dgm:t>
        <a:bodyPr/>
        <a:lstStyle/>
        <a:p>
          <a:endParaRPr lang="en-US"/>
        </a:p>
      </dgm:t>
    </dgm:pt>
    <dgm:pt modelId="{F20B1C9F-BD7F-47E2-873B-EB8EA03EF63B}">
      <dgm:prSet/>
      <dgm:spPr/>
      <dgm:t>
        <a:bodyPr/>
        <a:lstStyle/>
        <a:p>
          <a:r>
            <a:rPr lang="ru-RU" dirty="0"/>
            <a:t>Личностная нестабильность</a:t>
          </a:r>
          <a:endParaRPr lang="en-US" dirty="0"/>
        </a:p>
      </dgm:t>
    </dgm:pt>
    <dgm:pt modelId="{FA4543A3-A9C3-464C-BAD1-744879ECFB78}" type="parTrans" cxnId="{4787B2FD-2CEE-496F-84A0-33FD23DF5E51}">
      <dgm:prSet/>
      <dgm:spPr/>
      <dgm:t>
        <a:bodyPr/>
        <a:lstStyle/>
        <a:p>
          <a:endParaRPr lang="en-US"/>
        </a:p>
      </dgm:t>
    </dgm:pt>
    <dgm:pt modelId="{C2BEFABF-F0B2-4147-BD5A-6E57EAA30C50}" type="sibTrans" cxnId="{4787B2FD-2CEE-496F-84A0-33FD23DF5E51}">
      <dgm:prSet/>
      <dgm:spPr/>
      <dgm:t>
        <a:bodyPr/>
        <a:lstStyle/>
        <a:p>
          <a:endParaRPr lang="en-US"/>
        </a:p>
      </dgm:t>
    </dgm:pt>
    <dgm:pt modelId="{305EEB89-2E40-4AED-861A-55B0C5B72C7A}">
      <dgm:prSet/>
      <dgm:spPr/>
      <dgm:t>
        <a:bodyPr/>
        <a:lstStyle/>
        <a:p>
          <a:r>
            <a:rPr lang="ru-RU" dirty="0"/>
            <a:t>Стремление к самостоятельности</a:t>
          </a:r>
          <a:endParaRPr lang="en-US" dirty="0"/>
        </a:p>
      </dgm:t>
    </dgm:pt>
    <dgm:pt modelId="{AE9B500D-C39C-4289-B7C5-F48B5E1FD190}" type="parTrans" cxnId="{AD6F5E8F-2B17-4268-AF94-40AEFA435B64}">
      <dgm:prSet/>
      <dgm:spPr/>
      <dgm:t>
        <a:bodyPr/>
        <a:lstStyle/>
        <a:p>
          <a:endParaRPr lang="en-US"/>
        </a:p>
      </dgm:t>
    </dgm:pt>
    <dgm:pt modelId="{259A1167-8399-4954-A92C-29D316B4415D}" type="sibTrans" cxnId="{AD6F5E8F-2B17-4268-AF94-40AEFA435B64}">
      <dgm:prSet/>
      <dgm:spPr/>
      <dgm:t>
        <a:bodyPr/>
        <a:lstStyle/>
        <a:p>
          <a:endParaRPr lang="en-US"/>
        </a:p>
      </dgm:t>
    </dgm:pt>
    <dgm:pt modelId="{E9551384-746D-4CE9-9D5D-FB3866CDDE78}">
      <dgm:prSet/>
      <dgm:spPr/>
      <dgm:t>
        <a:bodyPr/>
        <a:lstStyle/>
        <a:p>
          <a:r>
            <a:rPr lang="ru-RU" dirty="0"/>
            <a:t>Формирование «Я-концепции»</a:t>
          </a:r>
          <a:endParaRPr lang="en-US" dirty="0"/>
        </a:p>
      </dgm:t>
    </dgm:pt>
    <dgm:pt modelId="{C03B76F2-FA2B-413E-B371-64A987E99972}" type="parTrans" cxnId="{3A7881E0-3704-4E20-817D-35BDCABEE9F3}">
      <dgm:prSet/>
      <dgm:spPr/>
      <dgm:t>
        <a:bodyPr/>
        <a:lstStyle/>
        <a:p>
          <a:endParaRPr lang="en-US"/>
        </a:p>
      </dgm:t>
    </dgm:pt>
    <dgm:pt modelId="{BD63A7DE-D2CA-49F8-AF9B-A900B7E31F19}" type="sibTrans" cxnId="{3A7881E0-3704-4E20-817D-35BDCABEE9F3}">
      <dgm:prSet/>
      <dgm:spPr/>
      <dgm:t>
        <a:bodyPr/>
        <a:lstStyle/>
        <a:p>
          <a:endParaRPr lang="en-US"/>
        </a:p>
      </dgm:t>
    </dgm:pt>
    <dgm:pt modelId="{490F3887-1525-472E-9F2D-9C6885C34E50}" type="pres">
      <dgm:prSet presAssocID="{A521AFFD-4F4B-4E35-B665-F8F5EAD969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A1DC59-7892-423B-B477-BFA666B99AE8}" type="pres">
      <dgm:prSet presAssocID="{B73C58B5-2A67-4472-852A-F6A0612EE96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A9BC1-0DF8-4674-BB07-40A9FA11A54D}" type="pres">
      <dgm:prSet presAssocID="{CDC1C457-9495-4B3B-B009-80327D15FD9D}" presName="spacer" presStyleCnt="0"/>
      <dgm:spPr/>
      <dgm:t>
        <a:bodyPr/>
        <a:lstStyle/>
        <a:p>
          <a:endParaRPr lang="ru-RU"/>
        </a:p>
      </dgm:t>
    </dgm:pt>
    <dgm:pt modelId="{FF9B301D-9C01-48F5-BE7C-F6BDBCFD67FA}" type="pres">
      <dgm:prSet presAssocID="{BBF25AE0-6AA9-49BE-B923-021BB013170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F5A9CA-7BAF-4FD1-9D7D-028532097204}" type="pres">
      <dgm:prSet presAssocID="{BAD7B620-B841-4536-AEB1-CFA102ED12A1}" presName="spacer" presStyleCnt="0"/>
      <dgm:spPr/>
      <dgm:t>
        <a:bodyPr/>
        <a:lstStyle/>
        <a:p>
          <a:endParaRPr lang="ru-RU"/>
        </a:p>
      </dgm:t>
    </dgm:pt>
    <dgm:pt modelId="{5DA91FF0-39A6-4CD7-B857-4B644ABFF942}" type="pres">
      <dgm:prSet presAssocID="{F20B1C9F-BD7F-47E2-873B-EB8EA03EF63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AA15A-EF8F-4ADD-8D7B-2335E0A90980}" type="pres">
      <dgm:prSet presAssocID="{C2BEFABF-F0B2-4147-BD5A-6E57EAA30C50}" presName="spacer" presStyleCnt="0"/>
      <dgm:spPr/>
      <dgm:t>
        <a:bodyPr/>
        <a:lstStyle/>
        <a:p>
          <a:endParaRPr lang="ru-RU"/>
        </a:p>
      </dgm:t>
    </dgm:pt>
    <dgm:pt modelId="{D71F3DD6-9D4E-46E4-8404-D700613D6643}" type="pres">
      <dgm:prSet presAssocID="{305EEB89-2E40-4AED-861A-55B0C5B72C7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79817-794F-4697-AAD5-5ACE42E23470}" type="pres">
      <dgm:prSet presAssocID="{259A1167-8399-4954-A92C-29D316B4415D}" presName="spacer" presStyleCnt="0"/>
      <dgm:spPr/>
      <dgm:t>
        <a:bodyPr/>
        <a:lstStyle/>
        <a:p>
          <a:endParaRPr lang="ru-RU"/>
        </a:p>
      </dgm:t>
    </dgm:pt>
    <dgm:pt modelId="{3A427239-218B-4991-BA1B-B7F42A0902FB}" type="pres">
      <dgm:prSet presAssocID="{E9551384-746D-4CE9-9D5D-FB3866CDDE7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25589E-7F7C-4343-9E5D-DFC98A38C877}" srcId="{A521AFFD-4F4B-4E35-B665-F8F5EAD9691F}" destId="{BBF25AE0-6AA9-49BE-B923-021BB013170A}" srcOrd="1" destOrd="0" parTransId="{FB954F77-83CB-42E4-8BE8-2388955F20C7}" sibTransId="{BAD7B620-B841-4536-AEB1-CFA102ED12A1}"/>
    <dgm:cxn modelId="{0F6EB9CB-73F5-4339-BF8C-27D5DA9188E0}" type="presOf" srcId="{E9551384-746D-4CE9-9D5D-FB3866CDDE78}" destId="{3A427239-218B-4991-BA1B-B7F42A0902FB}" srcOrd="0" destOrd="0" presId="urn:microsoft.com/office/officeart/2005/8/layout/vList2"/>
    <dgm:cxn modelId="{6A22798B-6E69-4DFE-8CEC-7930B28C210C}" type="presOf" srcId="{305EEB89-2E40-4AED-861A-55B0C5B72C7A}" destId="{D71F3DD6-9D4E-46E4-8404-D700613D6643}" srcOrd="0" destOrd="0" presId="urn:microsoft.com/office/officeart/2005/8/layout/vList2"/>
    <dgm:cxn modelId="{4787B2FD-2CEE-496F-84A0-33FD23DF5E51}" srcId="{A521AFFD-4F4B-4E35-B665-F8F5EAD9691F}" destId="{F20B1C9F-BD7F-47E2-873B-EB8EA03EF63B}" srcOrd="2" destOrd="0" parTransId="{FA4543A3-A9C3-464C-BAD1-744879ECFB78}" sibTransId="{C2BEFABF-F0B2-4147-BD5A-6E57EAA30C50}"/>
    <dgm:cxn modelId="{5D1D2449-8519-41C0-BF44-686BC47175B9}" type="presOf" srcId="{B73C58B5-2A67-4472-852A-F6A0612EE967}" destId="{79A1DC59-7892-423B-B477-BFA666B99AE8}" srcOrd="0" destOrd="0" presId="urn:microsoft.com/office/officeart/2005/8/layout/vList2"/>
    <dgm:cxn modelId="{EA2DA44D-099E-495A-B0FF-D2F7936B2CFF}" type="presOf" srcId="{A521AFFD-4F4B-4E35-B665-F8F5EAD9691F}" destId="{490F3887-1525-472E-9F2D-9C6885C34E50}" srcOrd="0" destOrd="0" presId="urn:microsoft.com/office/officeart/2005/8/layout/vList2"/>
    <dgm:cxn modelId="{AC1A5CBB-A57D-4BD4-9E23-8A9C68504A85}" type="presOf" srcId="{F20B1C9F-BD7F-47E2-873B-EB8EA03EF63B}" destId="{5DA91FF0-39A6-4CD7-B857-4B644ABFF942}" srcOrd="0" destOrd="0" presId="urn:microsoft.com/office/officeart/2005/8/layout/vList2"/>
    <dgm:cxn modelId="{AD6F5E8F-2B17-4268-AF94-40AEFA435B64}" srcId="{A521AFFD-4F4B-4E35-B665-F8F5EAD9691F}" destId="{305EEB89-2E40-4AED-861A-55B0C5B72C7A}" srcOrd="3" destOrd="0" parTransId="{AE9B500D-C39C-4289-B7C5-F48B5E1FD190}" sibTransId="{259A1167-8399-4954-A92C-29D316B4415D}"/>
    <dgm:cxn modelId="{395CBC14-0BB3-4047-BE3A-BD144730420F}" type="presOf" srcId="{BBF25AE0-6AA9-49BE-B923-021BB013170A}" destId="{FF9B301D-9C01-48F5-BE7C-F6BDBCFD67FA}" srcOrd="0" destOrd="0" presId="urn:microsoft.com/office/officeart/2005/8/layout/vList2"/>
    <dgm:cxn modelId="{3A7881E0-3704-4E20-817D-35BDCABEE9F3}" srcId="{A521AFFD-4F4B-4E35-B665-F8F5EAD9691F}" destId="{E9551384-746D-4CE9-9D5D-FB3866CDDE78}" srcOrd="4" destOrd="0" parTransId="{C03B76F2-FA2B-413E-B371-64A987E99972}" sibTransId="{BD63A7DE-D2CA-49F8-AF9B-A900B7E31F19}"/>
    <dgm:cxn modelId="{79974E17-C829-4AB2-888B-11059FDC946E}" srcId="{A521AFFD-4F4B-4E35-B665-F8F5EAD9691F}" destId="{B73C58B5-2A67-4472-852A-F6A0612EE967}" srcOrd="0" destOrd="0" parTransId="{5D69767E-8161-4B37-9A4F-67B72B414CE0}" sibTransId="{CDC1C457-9495-4B3B-B009-80327D15FD9D}"/>
    <dgm:cxn modelId="{CE1342A2-F8C3-43C3-800A-2E751E6B1A9D}" type="presParOf" srcId="{490F3887-1525-472E-9F2D-9C6885C34E50}" destId="{79A1DC59-7892-423B-B477-BFA666B99AE8}" srcOrd="0" destOrd="0" presId="urn:microsoft.com/office/officeart/2005/8/layout/vList2"/>
    <dgm:cxn modelId="{1E229DCE-D0F6-4F96-89EE-DE2FA9A548C5}" type="presParOf" srcId="{490F3887-1525-472E-9F2D-9C6885C34E50}" destId="{E14A9BC1-0DF8-4674-BB07-40A9FA11A54D}" srcOrd="1" destOrd="0" presId="urn:microsoft.com/office/officeart/2005/8/layout/vList2"/>
    <dgm:cxn modelId="{4E57D0C0-E0E1-40C7-ACE8-C75A239F9E60}" type="presParOf" srcId="{490F3887-1525-472E-9F2D-9C6885C34E50}" destId="{FF9B301D-9C01-48F5-BE7C-F6BDBCFD67FA}" srcOrd="2" destOrd="0" presId="urn:microsoft.com/office/officeart/2005/8/layout/vList2"/>
    <dgm:cxn modelId="{97CE8B03-90FC-4CA1-9225-643422AFB292}" type="presParOf" srcId="{490F3887-1525-472E-9F2D-9C6885C34E50}" destId="{97F5A9CA-7BAF-4FD1-9D7D-028532097204}" srcOrd="3" destOrd="0" presId="urn:microsoft.com/office/officeart/2005/8/layout/vList2"/>
    <dgm:cxn modelId="{46812A4F-4139-46CE-83EE-03408E127025}" type="presParOf" srcId="{490F3887-1525-472E-9F2D-9C6885C34E50}" destId="{5DA91FF0-39A6-4CD7-B857-4B644ABFF942}" srcOrd="4" destOrd="0" presId="urn:microsoft.com/office/officeart/2005/8/layout/vList2"/>
    <dgm:cxn modelId="{5E73207B-AC3F-465D-B91B-E31302021EC8}" type="presParOf" srcId="{490F3887-1525-472E-9F2D-9C6885C34E50}" destId="{56CAA15A-EF8F-4ADD-8D7B-2335E0A90980}" srcOrd="5" destOrd="0" presId="urn:microsoft.com/office/officeart/2005/8/layout/vList2"/>
    <dgm:cxn modelId="{A09CDD03-9F4E-49BC-96B8-10EF7538970D}" type="presParOf" srcId="{490F3887-1525-472E-9F2D-9C6885C34E50}" destId="{D71F3DD6-9D4E-46E4-8404-D700613D6643}" srcOrd="6" destOrd="0" presId="urn:microsoft.com/office/officeart/2005/8/layout/vList2"/>
    <dgm:cxn modelId="{3E7ED95F-6673-4DEC-9986-6D54C95720BB}" type="presParOf" srcId="{490F3887-1525-472E-9F2D-9C6885C34E50}" destId="{E2179817-794F-4697-AAD5-5ACE42E23470}" srcOrd="7" destOrd="0" presId="urn:microsoft.com/office/officeart/2005/8/layout/vList2"/>
    <dgm:cxn modelId="{FB28CEAE-7594-445E-8A4F-29F9C0F0CE67}" type="presParOf" srcId="{490F3887-1525-472E-9F2D-9C6885C34E50}" destId="{3A427239-218B-4991-BA1B-B7F42A0902F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10D7BC-E0D9-4A51-9EA2-95B403D5322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958EC10-C3A4-411B-A0EB-9EE80D147314}">
      <dgm:prSet/>
      <dgm:spPr/>
      <dgm:t>
        <a:bodyPr/>
        <a:lstStyle/>
        <a:p>
          <a:r>
            <a:rPr lang="ru-RU" dirty="0"/>
            <a:t>Смена классного руководителя</a:t>
          </a:r>
          <a:endParaRPr lang="en-US" dirty="0"/>
        </a:p>
      </dgm:t>
    </dgm:pt>
    <dgm:pt modelId="{CE834E1C-25ED-4781-B4B4-7FAA55EB5B48}" type="parTrans" cxnId="{DC6534D1-EF25-4060-8D9E-166B0094E933}">
      <dgm:prSet/>
      <dgm:spPr/>
      <dgm:t>
        <a:bodyPr/>
        <a:lstStyle/>
        <a:p>
          <a:endParaRPr lang="en-US"/>
        </a:p>
      </dgm:t>
    </dgm:pt>
    <dgm:pt modelId="{EBC554A0-C84B-4315-9B76-1F7A87CCA485}" type="sibTrans" cxnId="{DC6534D1-EF25-4060-8D9E-166B0094E933}">
      <dgm:prSet/>
      <dgm:spPr/>
      <dgm:t>
        <a:bodyPr/>
        <a:lstStyle/>
        <a:p>
          <a:endParaRPr lang="en-US"/>
        </a:p>
      </dgm:t>
    </dgm:pt>
    <dgm:pt modelId="{A59DF79E-E242-44AC-91AF-94ABB22C5D15}">
      <dgm:prSet/>
      <dgm:spPr/>
      <dgm:t>
        <a:bodyPr/>
        <a:lstStyle/>
        <a:p>
          <a:r>
            <a:rPr lang="ru-RU" dirty="0"/>
            <a:t>Ослабление контроля</a:t>
          </a:r>
          <a:endParaRPr lang="en-US" dirty="0"/>
        </a:p>
      </dgm:t>
    </dgm:pt>
    <dgm:pt modelId="{385548A5-BFAA-4E12-BE3E-54FBB9E3832B}" type="parTrans" cxnId="{0631BF03-EEC3-46E3-BE6C-8781410AC40D}">
      <dgm:prSet/>
      <dgm:spPr/>
      <dgm:t>
        <a:bodyPr/>
        <a:lstStyle/>
        <a:p>
          <a:endParaRPr lang="en-US"/>
        </a:p>
      </dgm:t>
    </dgm:pt>
    <dgm:pt modelId="{B1EA01DE-92E6-4423-8037-9611A66315F2}" type="sibTrans" cxnId="{0631BF03-EEC3-46E3-BE6C-8781410AC40D}">
      <dgm:prSet/>
      <dgm:spPr/>
      <dgm:t>
        <a:bodyPr/>
        <a:lstStyle/>
        <a:p>
          <a:endParaRPr lang="en-US"/>
        </a:p>
      </dgm:t>
    </dgm:pt>
    <dgm:pt modelId="{334BF10F-950B-420B-B702-B58F70A242DF}">
      <dgm:prSet/>
      <dgm:spPr/>
      <dgm:t>
        <a:bodyPr/>
        <a:lstStyle/>
        <a:p>
          <a:r>
            <a:rPr lang="ru-RU" dirty="0"/>
            <a:t>Увеличение числа учителей-предметников</a:t>
          </a:r>
          <a:endParaRPr lang="en-US" dirty="0"/>
        </a:p>
      </dgm:t>
    </dgm:pt>
    <dgm:pt modelId="{361B59EA-1D39-45EB-A7FA-63A41168AE63}" type="parTrans" cxnId="{CAAAA77B-EC8A-4E59-847F-C4A6B3532C71}">
      <dgm:prSet/>
      <dgm:spPr/>
      <dgm:t>
        <a:bodyPr/>
        <a:lstStyle/>
        <a:p>
          <a:endParaRPr lang="en-US"/>
        </a:p>
      </dgm:t>
    </dgm:pt>
    <dgm:pt modelId="{ADA56036-3413-47C9-A95F-BCEAD8E2451B}" type="sibTrans" cxnId="{CAAAA77B-EC8A-4E59-847F-C4A6B3532C71}">
      <dgm:prSet/>
      <dgm:spPr/>
      <dgm:t>
        <a:bodyPr/>
        <a:lstStyle/>
        <a:p>
          <a:endParaRPr lang="en-US"/>
        </a:p>
      </dgm:t>
    </dgm:pt>
    <dgm:pt modelId="{44435D57-D553-43C0-840F-BD194E1A7A0F}">
      <dgm:prSet/>
      <dgm:spPr/>
      <dgm:t>
        <a:bodyPr/>
        <a:lstStyle/>
        <a:p>
          <a:r>
            <a:rPr lang="ru-RU" dirty="0"/>
            <a:t>Увеличение количества новых предметов</a:t>
          </a:r>
          <a:endParaRPr lang="en-US" dirty="0"/>
        </a:p>
      </dgm:t>
    </dgm:pt>
    <dgm:pt modelId="{D3BBCF23-31DD-42FC-A896-E5CBD902EDC3}" type="parTrans" cxnId="{45D6AED8-32DC-48B1-85A7-E61E6F86084F}">
      <dgm:prSet/>
      <dgm:spPr/>
      <dgm:t>
        <a:bodyPr/>
        <a:lstStyle/>
        <a:p>
          <a:endParaRPr lang="en-US"/>
        </a:p>
      </dgm:t>
    </dgm:pt>
    <dgm:pt modelId="{8E807D5D-E119-4B5A-8DC4-BE9D9AE6375D}" type="sibTrans" cxnId="{45D6AED8-32DC-48B1-85A7-E61E6F86084F}">
      <dgm:prSet/>
      <dgm:spPr/>
      <dgm:t>
        <a:bodyPr/>
        <a:lstStyle/>
        <a:p>
          <a:endParaRPr lang="en-US"/>
        </a:p>
      </dgm:t>
    </dgm:pt>
    <dgm:pt modelId="{4E15BAF4-4C4E-4C9A-822F-4BC3573A4D6E}">
      <dgm:prSet/>
      <dgm:spPr/>
      <dgm:t>
        <a:bodyPr/>
        <a:lstStyle/>
        <a:p>
          <a:r>
            <a:rPr lang="ru-RU" dirty="0"/>
            <a:t>Рост темпа работы</a:t>
          </a:r>
          <a:endParaRPr lang="en-US" dirty="0"/>
        </a:p>
      </dgm:t>
    </dgm:pt>
    <dgm:pt modelId="{933FE56A-C73A-48FD-AD46-0A24EFFCED33}" type="parTrans" cxnId="{E41D142D-A2B2-482E-8ED9-CFDB3D76C3CA}">
      <dgm:prSet/>
      <dgm:spPr/>
      <dgm:t>
        <a:bodyPr/>
        <a:lstStyle/>
        <a:p>
          <a:endParaRPr lang="en-US"/>
        </a:p>
      </dgm:t>
    </dgm:pt>
    <dgm:pt modelId="{3ED0AF5F-BFFF-420C-A7BF-842BC37DF367}" type="sibTrans" cxnId="{E41D142D-A2B2-482E-8ED9-CFDB3D76C3CA}">
      <dgm:prSet/>
      <dgm:spPr/>
      <dgm:t>
        <a:bodyPr/>
        <a:lstStyle/>
        <a:p>
          <a:endParaRPr lang="en-US"/>
        </a:p>
      </dgm:t>
    </dgm:pt>
    <dgm:pt modelId="{89971538-A96E-4958-B252-A7FEBB76053C}">
      <dgm:prSet/>
      <dgm:spPr/>
      <dgm:t>
        <a:bodyPr/>
        <a:lstStyle/>
        <a:p>
          <a:r>
            <a:rPr lang="ru-RU" dirty="0"/>
            <a:t>Новые требования</a:t>
          </a:r>
          <a:endParaRPr lang="en-US" dirty="0"/>
        </a:p>
      </dgm:t>
    </dgm:pt>
    <dgm:pt modelId="{987D8DCD-FEE4-488E-A6F2-C45ECD4FAB2D}" type="parTrans" cxnId="{A26E0741-BD99-4EA8-A4F4-5117FA435192}">
      <dgm:prSet/>
      <dgm:spPr/>
      <dgm:t>
        <a:bodyPr/>
        <a:lstStyle/>
        <a:p>
          <a:endParaRPr lang="en-US"/>
        </a:p>
      </dgm:t>
    </dgm:pt>
    <dgm:pt modelId="{9A27DC43-F574-4937-B3F6-4F983974084B}" type="sibTrans" cxnId="{A26E0741-BD99-4EA8-A4F4-5117FA435192}">
      <dgm:prSet/>
      <dgm:spPr/>
      <dgm:t>
        <a:bodyPr/>
        <a:lstStyle/>
        <a:p>
          <a:endParaRPr lang="en-US"/>
        </a:p>
      </dgm:t>
    </dgm:pt>
    <dgm:pt modelId="{5CAF4BDF-3219-4DAB-BC56-317F08E46E57}">
      <dgm:prSet/>
      <dgm:spPr/>
      <dgm:t>
        <a:bodyPr/>
        <a:lstStyle/>
        <a:p>
          <a:r>
            <a:rPr lang="ru-RU" dirty="0"/>
            <a:t>Смена позиции</a:t>
          </a:r>
          <a:endParaRPr lang="en-US" dirty="0"/>
        </a:p>
      </dgm:t>
    </dgm:pt>
    <dgm:pt modelId="{BD9E15A7-AEC0-4A70-A014-A64B549ED6ED}" type="parTrans" cxnId="{C43B0783-32A6-4BE6-9519-088F10A92ADE}">
      <dgm:prSet/>
      <dgm:spPr/>
      <dgm:t>
        <a:bodyPr/>
        <a:lstStyle/>
        <a:p>
          <a:endParaRPr lang="en-US"/>
        </a:p>
      </dgm:t>
    </dgm:pt>
    <dgm:pt modelId="{B7FE9DF9-A7BE-472C-84BA-21BBD99031E3}" type="sibTrans" cxnId="{C43B0783-32A6-4BE6-9519-088F10A92ADE}">
      <dgm:prSet/>
      <dgm:spPr/>
      <dgm:t>
        <a:bodyPr/>
        <a:lstStyle/>
        <a:p>
          <a:endParaRPr lang="en-US"/>
        </a:p>
      </dgm:t>
    </dgm:pt>
    <dgm:pt modelId="{AB8FCE08-8F15-4729-8127-6564D8CD4D95}">
      <dgm:prSet/>
      <dgm:spPr/>
      <dgm:t>
        <a:bodyPr/>
        <a:lstStyle/>
        <a:p>
          <a:r>
            <a:rPr lang="ru-RU" dirty="0"/>
            <a:t>Пробелы в знаниях</a:t>
          </a:r>
          <a:endParaRPr lang="en-US" dirty="0"/>
        </a:p>
      </dgm:t>
    </dgm:pt>
    <dgm:pt modelId="{4099DF22-4B39-416A-82B2-1011D7046DFF}" type="parTrans" cxnId="{1E033092-D4CA-49B0-B7BD-9B67928263A5}">
      <dgm:prSet/>
      <dgm:spPr/>
      <dgm:t>
        <a:bodyPr/>
        <a:lstStyle/>
        <a:p>
          <a:endParaRPr lang="en-US"/>
        </a:p>
      </dgm:t>
    </dgm:pt>
    <dgm:pt modelId="{5ECE54B2-4D9E-4025-8CA3-4F891B7A71E4}" type="sibTrans" cxnId="{1E033092-D4CA-49B0-B7BD-9B67928263A5}">
      <dgm:prSet/>
      <dgm:spPr/>
      <dgm:t>
        <a:bodyPr/>
        <a:lstStyle/>
        <a:p>
          <a:endParaRPr lang="en-US"/>
        </a:p>
      </dgm:t>
    </dgm:pt>
    <dgm:pt modelId="{A24FCBEC-B3F8-4475-9880-23BD9BFE3E29}" type="pres">
      <dgm:prSet presAssocID="{A410D7BC-E0D9-4A51-9EA2-95B403D5322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7D0105-4441-4932-9F14-0B9A81182776}" type="pres">
      <dgm:prSet presAssocID="{D958EC10-C3A4-411B-A0EB-9EE80D14731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39CEA-069A-43F9-89E5-011AD7B77053}" type="pres">
      <dgm:prSet presAssocID="{EBC554A0-C84B-4315-9B76-1F7A87CCA485}" presName="sibTrans" presStyleCnt="0"/>
      <dgm:spPr/>
      <dgm:t>
        <a:bodyPr/>
        <a:lstStyle/>
        <a:p>
          <a:endParaRPr lang="ru-RU"/>
        </a:p>
      </dgm:t>
    </dgm:pt>
    <dgm:pt modelId="{0964EA4B-23FC-4156-9B51-E1E2386ECB77}" type="pres">
      <dgm:prSet presAssocID="{A59DF79E-E242-44AC-91AF-94ABB22C5D1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AC9455-D358-420D-BE5F-6B22D3F5CEDE}" type="pres">
      <dgm:prSet presAssocID="{B1EA01DE-92E6-4423-8037-9611A66315F2}" presName="sibTrans" presStyleCnt="0"/>
      <dgm:spPr/>
      <dgm:t>
        <a:bodyPr/>
        <a:lstStyle/>
        <a:p>
          <a:endParaRPr lang="ru-RU"/>
        </a:p>
      </dgm:t>
    </dgm:pt>
    <dgm:pt modelId="{69E3D30A-91B5-4949-84F3-3E7E8525E810}" type="pres">
      <dgm:prSet presAssocID="{334BF10F-950B-420B-B702-B58F70A242DF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E41FF-1077-46A0-8BCB-A233C64F1AF9}" type="pres">
      <dgm:prSet presAssocID="{ADA56036-3413-47C9-A95F-BCEAD8E2451B}" presName="sibTrans" presStyleCnt="0"/>
      <dgm:spPr/>
      <dgm:t>
        <a:bodyPr/>
        <a:lstStyle/>
        <a:p>
          <a:endParaRPr lang="ru-RU"/>
        </a:p>
      </dgm:t>
    </dgm:pt>
    <dgm:pt modelId="{BCC96849-CFEA-410D-8933-7975BFA2756D}" type="pres">
      <dgm:prSet presAssocID="{44435D57-D553-43C0-840F-BD194E1A7A0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DC6E9-8D07-4FEA-A68D-62C9D233B1FB}" type="pres">
      <dgm:prSet presAssocID="{8E807D5D-E119-4B5A-8DC4-BE9D9AE6375D}" presName="sibTrans" presStyleCnt="0"/>
      <dgm:spPr/>
      <dgm:t>
        <a:bodyPr/>
        <a:lstStyle/>
        <a:p>
          <a:endParaRPr lang="ru-RU"/>
        </a:p>
      </dgm:t>
    </dgm:pt>
    <dgm:pt modelId="{1E9BCE5C-1EE3-4FB3-B537-B4F297A6A21D}" type="pres">
      <dgm:prSet presAssocID="{4E15BAF4-4C4E-4C9A-822F-4BC3573A4D6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B9B676-0538-4414-8392-99BB6B234CD4}" type="pres">
      <dgm:prSet presAssocID="{3ED0AF5F-BFFF-420C-A7BF-842BC37DF367}" presName="sibTrans" presStyleCnt="0"/>
      <dgm:spPr/>
      <dgm:t>
        <a:bodyPr/>
        <a:lstStyle/>
        <a:p>
          <a:endParaRPr lang="ru-RU"/>
        </a:p>
      </dgm:t>
    </dgm:pt>
    <dgm:pt modelId="{D426FD51-FFAF-4855-9CFE-C174291B6BCF}" type="pres">
      <dgm:prSet presAssocID="{89971538-A96E-4958-B252-A7FEBB76053C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A6CB4F-144E-4E35-B3AA-6E8537035CD0}" type="pres">
      <dgm:prSet presAssocID="{9A27DC43-F574-4937-B3F6-4F983974084B}" presName="sibTrans" presStyleCnt="0"/>
      <dgm:spPr/>
      <dgm:t>
        <a:bodyPr/>
        <a:lstStyle/>
        <a:p>
          <a:endParaRPr lang="ru-RU"/>
        </a:p>
      </dgm:t>
    </dgm:pt>
    <dgm:pt modelId="{028A6232-5FC8-4439-9B74-B4DDD5DA665E}" type="pres">
      <dgm:prSet presAssocID="{5CAF4BDF-3219-4DAB-BC56-317F08E46E5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925963-DDE2-479A-9244-90C4ADD4E565}" type="pres">
      <dgm:prSet presAssocID="{B7FE9DF9-A7BE-472C-84BA-21BBD99031E3}" presName="sibTrans" presStyleCnt="0"/>
      <dgm:spPr/>
      <dgm:t>
        <a:bodyPr/>
        <a:lstStyle/>
        <a:p>
          <a:endParaRPr lang="ru-RU"/>
        </a:p>
      </dgm:t>
    </dgm:pt>
    <dgm:pt modelId="{08D429E9-95B8-415B-92C5-844DB0764636}" type="pres">
      <dgm:prSet presAssocID="{AB8FCE08-8F15-4729-8127-6564D8CD4D9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67E8BF-9DCE-43A1-9B41-FF648333E06F}" type="presOf" srcId="{89971538-A96E-4958-B252-A7FEBB76053C}" destId="{D426FD51-FFAF-4855-9CFE-C174291B6BCF}" srcOrd="0" destOrd="0" presId="urn:microsoft.com/office/officeart/2005/8/layout/default"/>
    <dgm:cxn modelId="{546EF073-9CE2-4D02-8B9A-7DA2E55143D4}" type="presOf" srcId="{44435D57-D553-43C0-840F-BD194E1A7A0F}" destId="{BCC96849-CFEA-410D-8933-7975BFA2756D}" srcOrd="0" destOrd="0" presId="urn:microsoft.com/office/officeart/2005/8/layout/default"/>
    <dgm:cxn modelId="{CAAAA77B-EC8A-4E59-847F-C4A6B3532C71}" srcId="{A410D7BC-E0D9-4A51-9EA2-95B403D53226}" destId="{334BF10F-950B-420B-B702-B58F70A242DF}" srcOrd="2" destOrd="0" parTransId="{361B59EA-1D39-45EB-A7FA-63A41168AE63}" sibTransId="{ADA56036-3413-47C9-A95F-BCEAD8E2451B}"/>
    <dgm:cxn modelId="{0020BC80-62AB-48FD-B252-72CBAB3A7185}" type="presOf" srcId="{4E15BAF4-4C4E-4C9A-822F-4BC3573A4D6E}" destId="{1E9BCE5C-1EE3-4FB3-B537-B4F297A6A21D}" srcOrd="0" destOrd="0" presId="urn:microsoft.com/office/officeart/2005/8/layout/default"/>
    <dgm:cxn modelId="{DC6534D1-EF25-4060-8D9E-166B0094E933}" srcId="{A410D7BC-E0D9-4A51-9EA2-95B403D53226}" destId="{D958EC10-C3A4-411B-A0EB-9EE80D147314}" srcOrd="0" destOrd="0" parTransId="{CE834E1C-25ED-4781-B4B4-7FAA55EB5B48}" sibTransId="{EBC554A0-C84B-4315-9B76-1F7A87CCA485}"/>
    <dgm:cxn modelId="{45D6AED8-32DC-48B1-85A7-E61E6F86084F}" srcId="{A410D7BC-E0D9-4A51-9EA2-95B403D53226}" destId="{44435D57-D553-43C0-840F-BD194E1A7A0F}" srcOrd="3" destOrd="0" parTransId="{D3BBCF23-31DD-42FC-A896-E5CBD902EDC3}" sibTransId="{8E807D5D-E119-4B5A-8DC4-BE9D9AE6375D}"/>
    <dgm:cxn modelId="{CF7DFDC2-9126-464B-8D91-FABC8B0D577B}" type="presOf" srcId="{AB8FCE08-8F15-4729-8127-6564D8CD4D95}" destId="{08D429E9-95B8-415B-92C5-844DB0764636}" srcOrd="0" destOrd="0" presId="urn:microsoft.com/office/officeart/2005/8/layout/default"/>
    <dgm:cxn modelId="{C43B0783-32A6-4BE6-9519-088F10A92ADE}" srcId="{A410D7BC-E0D9-4A51-9EA2-95B403D53226}" destId="{5CAF4BDF-3219-4DAB-BC56-317F08E46E57}" srcOrd="6" destOrd="0" parTransId="{BD9E15A7-AEC0-4A70-A014-A64B549ED6ED}" sibTransId="{B7FE9DF9-A7BE-472C-84BA-21BBD99031E3}"/>
    <dgm:cxn modelId="{1E033092-D4CA-49B0-B7BD-9B67928263A5}" srcId="{A410D7BC-E0D9-4A51-9EA2-95B403D53226}" destId="{AB8FCE08-8F15-4729-8127-6564D8CD4D95}" srcOrd="7" destOrd="0" parTransId="{4099DF22-4B39-416A-82B2-1011D7046DFF}" sibTransId="{5ECE54B2-4D9E-4025-8CA3-4F891B7A71E4}"/>
    <dgm:cxn modelId="{2B46FFB2-B1DD-40BC-BE45-86F2A4371D28}" type="presOf" srcId="{5CAF4BDF-3219-4DAB-BC56-317F08E46E57}" destId="{028A6232-5FC8-4439-9B74-B4DDD5DA665E}" srcOrd="0" destOrd="0" presId="urn:microsoft.com/office/officeart/2005/8/layout/default"/>
    <dgm:cxn modelId="{2D5E2CB6-6A16-4A80-87E4-CC6F4376FF0B}" type="presOf" srcId="{A410D7BC-E0D9-4A51-9EA2-95B403D53226}" destId="{A24FCBEC-B3F8-4475-9880-23BD9BFE3E29}" srcOrd="0" destOrd="0" presId="urn:microsoft.com/office/officeart/2005/8/layout/default"/>
    <dgm:cxn modelId="{75B644E8-655B-4A2D-9121-76599C380895}" type="presOf" srcId="{334BF10F-950B-420B-B702-B58F70A242DF}" destId="{69E3D30A-91B5-4949-84F3-3E7E8525E810}" srcOrd="0" destOrd="0" presId="urn:microsoft.com/office/officeart/2005/8/layout/default"/>
    <dgm:cxn modelId="{E41D142D-A2B2-482E-8ED9-CFDB3D76C3CA}" srcId="{A410D7BC-E0D9-4A51-9EA2-95B403D53226}" destId="{4E15BAF4-4C4E-4C9A-822F-4BC3573A4D6E}" srcOrd="4" destOrd="0" parTransId="{933FE56A-C73A-48FD-AD46-0A24EFFCED33}" sibTransId="{3ED0AF5F-BFFF-420C-A7BF-842BC37DF367}"/>
    <dgm:cxn modelId="{5B31029B-C84D-48C3-8AE7-F489559FC3D3}" type="presOf" srcId="{A59DF79E-E242-44AC-91AF-94ABB22C5D15}" destId="{0964EA4B-23FC-4156-9B51-E1E2386ECB77}" srcOrd="0" destOrd="0" presId="urn:microsoft.com/office/officeart/2005/8/layout/default"/>
    <dgm:cxn modelId="{42ACC259-D8C7-49FA-AD17-814F68BE83E5}" type="presOf" srcId="{D958EC10-C3A4-411B-A0EB-9EE80D147314}" destId="{2F7D0105-4441-4932-9F14-0B9A81182776}" srcOrd="0" destOrd="0" presId="urn:microsoft.com/office/officeart/2005/8/layout/default"/>
    <dgm:cxn modelId="{A26E0741-BD99-4EA8-A4F4-5117FA435192}" srcId="{A410D7BC-E0D9-4A51-9EA2-95B403D53226}" destId="{89971538-A96E-4958-B252-A7FEBB76053C}" srcOrd="5" destOrd="0" parTransId="{987D8DCD-FEE4-488E-A6F2-C45ECD4FAB2D}" sibTransId="{9A27DC43-F574-4937-B3F6-4F983974084B}"/>
    <dgm:cxn modelId="{0631BF03-EEC3-46E3-BE6C-8781410AC40D}" srcId="{A410D7BC-E0D9-4A51-9EA2-95B403D53226}" destId="{A59DF79E-E242-44AC-91AF-94ABB22C5D15}" srcOrd="1" destOrd="0" parTransId="{385548A5-BFAA-4E12-BE3E-54FBB9E3832B}" sibTransId="{B1EA01DE-92E6-4423-8037-9611A66315F2}"/>
    <dgm:cxn modelId="{5ED8D89E-8675-4D30-9090-72A1E168106E}" type="presParOf" srcId="{A24FCBEC-B3F8-4475-9880-23BD9BFE3E29}" destId="{2F7D0105-4441-4932-9F14-0B9A81182776}" srcOrd="0" destOrd="0" presId="urn:microsoft.com/office/officeart/2005/8/layout/default"/>
    <dgm:cxn modelId="{DE36636C-6530-4A98-9D88-912B3F89473E}" type="presParOf" srcId="{A24FCBEC-B3F8-4475-9880-23BD9BFE3E29}" destId="{D0939CEA-069A-43F9-89E5-011AD7B77053}" srcOrd="1" destOrd="0" presId="urn:microsoft.com/office/officeart/2005/8/layout/default"/>
    <dgm:cxn modelId="{5BA438B8-C303-4A3E-90FD-0C54DB976B85}" type="presParOf" srcId="{A24FCBEC-B3F8-4475-9880-23BD9BFE3E29}" destId="{0964EA4B-23FC-4156-9B51-E1E2386ECB77}" srcOrd="2" destOrd="0" presId="urn:microsoft.com/office/officeart/2005/8/layout/default"/>
    <dgm:cxn modelId="{C65BFDF4-1324-4511-8CF4-0318675F943D}" type="presParOf" srcId="{A24FCBEC-B3F8-4475-9880-23BD9BFE3E29}" destId="{E4AC9455-D358-420D-BE5F-6B22D3F5CEDE}" srcOrd="3" destOrd="0" presId="urn:microsoft.com/office/officeart/2005/8/layout/default"/>
    <dgm:cxn modelId="{3BBFDCFE-467F-40FF-8173-CE5E85B798EC}" type="presParOf" srcId="{A24FCBEC-B3F8-4475-9880-23BD9BFE3E29}" destId="{69E3D30A-91B5-4949-84F3-3E7E8525E810}" srcOrd="4" destOrd="0" presId="urn:microsoft.com/office/officeart/2005/8/layout/default"/>
    <dgm:cxn modelId="{1529C4BD-505F-475E-AACE-FA0D0EF74B98}" type="presParOf" srcId="{A24FCBEC-B3F8-4475-9880-23BD9BFE3E29}" destId="{363E41FF-1077-46A0-8BCB-A233C64F1AF9}" srcOrd="5" destOrd="0" presId="urn:microsoft.com/office/officeart/2005/8/layout/default"/>
    <dgm:cxn modelId="{F8CEB728-10B9-4D30-8A29-7685FCA0C6AA}" type="presParOf" srcId="{A24FCBEC-B3F8-4475-9880-23BD9BFE3E29}" destId="{BCC96849-CFEA-410D-8933-7975BFA2756D}" srcOrd="6" destOrd="0" presId="urn:microsoft.com/office/officeart/2005/8/layout/default"/>
    <dgm:cxn modelId="{76231CBD-87DA-463C-86D5-D994F930F67D}" type="presParOf" srcId="{A24FCBEC-B3F8-4475-9880-23BD9BFE3E29}" destId="{20CDC6E9-8D07-4FEA-A68D-62C9D233B1FB}" srcOrd="7" destOrd="0" presId="urn:microsoft.com/office/officeart/2005/8/layout/default"/>
    <dgm:cxn modelId="{B721F6F5-9697-4DFE-9202-6F23E5960AEC}" type="presParOf" srcId="{A24FCBEC-B3F8-4475-9880-23BD9BFE3E29}" destId="{1E9BCE5C-1EE3-4FB3-B537-B4F297A6A21D}" srcOrd="8" destOrd="0" presId="urn:microsoft.com/office/officeart/2005/8/layout/default"/>
    <dgm:cxn modelId="{37296909-2428-4B36-AEAC-F3D5A238A101}" type="presParOf" srcId="{A24FCBEC-B3F8-4475-9880-23BD9BFE3E29}" destId="{FBB9B676-0538-4414-8392-99BB6B234CD4}" srcOrd="9" destOrd="0" presId="urn:microsoft.com/office/officeart/2005/8/layout/default"/>
    <dgm:cxn modelId="{34FCE2F8-1119-4818-8B27-234F79D211BC}" type="presParOf" srcId="{A24FCBEC-B3F8-4475-9880-23BD9BFE3E29}" destId="{D426FD51-FFAF-4855-9CFE-C174291B6BCF}" srcOrd="10" destOrd="0" presId="urn:microsoft.com/office/officeart/2005/8/layout/default"/>
    <dgm:cxn modelId="{FA4FBE78-F536-475C-BB40-A26DA691E953}" type="presParOf" srcId="{A24FCBEC-B3F8-4475-9880-23BD9BFE3E29}" destId="{ACA6CB4F-144E-4E35-B3AA-6E8537035CD0}" srcOrd="11" destOrd="0" presId="urn:microsoft.com/office/officeart/2005/8/layout/default"/>
    <dgm:cxn modelId="{0AF61E3F-42B4-43E0-8ED8-CD6D8355367F}" type="presParOf" srcId="{A24FCBEC-B3F8-4475-9880-23BD9BFE3E29}" destId="{028A6232-5FC8-4439-9B74-B4DDD5DA665E}" srcOrd="12" destOrd="0" presId="urn:microsoft.com/office/officeart/2005/8/layout/default"/>
    <dgm:cxn modelId="{A48F3C48-36F1-4FAC-BEE1-46D22CD30B53}" type="presParOf" srcId="{A24FCBEC-B3F8-4475-9880-23BD9BFE3E29}" destId="{00925963-DDE2-479A-9244-90C4ADD4E565}" srcOrd="13" destOrd="0" presId="urn:microsoft.com/office/officeart/2005/8/layout/default"/>
    <dgm:cxn modelId="{928E215D-33E0-4232-8EE0-A5C0831C88E6}" type="presParOf" srcId="{A24FCBEC-B3F8-4475-9880-23BD9BFE3E29}" destId="{08D429E9-95B8-415B-92C5-844DB0764636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10D7BC-E0D9-4A51-9EA2-95B403D5322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958EC10-C3A4-411B-A0EB-9EE80D147314}">
      <dgm:prSet/>
      <dgm:spPr/>
      <dgm:t>
        <a:bodyPr/>
        <a:lstStyle/>
        <a:p>
          <a:r>
            <a:rPr lang="ru-RU" dirty="0" smtClean="0">
              <a:latin typeface="Arial"/>
              <a:cs typeface="Arial"/>
            </a:rPr>
            <a:t>Закрытость</a:t>
          </a:r>
          <a:endParaRPr lang="en-US" dirty="0"/>
        </a:p>
      </dgm:t>
    </dgm:pt>
    <dgm:pt modelId="{CE834E1C-25ED-4781-B4B4-7FAA55EB5B48}" type="parTrans" cxnId="{DC6534D1-EF25-4060-8D9E-166B0094E933}">
      <dgm:prSet/>
      <dgm:spPr/>
      <dgm:t>
        <a:bodyPr/>
        <a:lstStyle/>
        <a:p>
          <a:endParaRPr lang="en-US"/>
        </a:p>
      </dgm:t>
    </dgm:pt>
    <dgm:pt modelId="{EBC554A0-C84B-4315-9B76-1F7A87CCA485}" type="sibTrans" cxnId="{DC6534D1-EF25-4060-8D9E-166B0094E933}">
      <dgm:prSet/>
      <dgm:spPr/>
      <dgm:t>
        <a:bodyPr/>
        <a:lstStyle/>
        <a:p>
          <a:endParaRPr lang="en-US"/>
        </a:p>
      </dgm:t>
    </dgm:pt>
    <dgm:pt modelId="{A59DF79E-E242-44AC-91AF-94ABB22C5D15}">
      <dgm:prSet/>
      <dgm:spPr/>
      <dgm:t>
        <a:bodyPr/>
        <a:lstStyle/>
        <a:p>
          <a:r>
            <a:rPr lang="ru-RU" dirty="0" smtClean="0">
              <a:latin typeface="Arial"/>
              <a:cs typeface="Arial"/>
            </a:rPr>
            <a:t>Нежелание выполнять домашние задания</a:t>
          </a:r>
          <a:endParaRPr lang="en-US" dirty="0"/>
        </a:p>
      </dgm:t>
    </dgm:pt>
    <dgm:pt modelId="{385548A5-BFAA-4E12-BE3E-54FBB9E3832B}" type="parTrans" cxnId="{0631BF03-EEC3-46E3-BE6C-8781410AC40D}">
      <dgm:prSet/>
      <dgm:spPr/>
      <dgm:t>
        <a:bodyPr/>
        <a:lstStyle/>
        <a:p>
          <a:endParaRPr lang="en-US"/>
        </a:p>
      </dgm:t>
    </dgm:pt>
    <dgm:pt modelId="{B1EA01DE-92E6-4423-8037-9611A66315F2}" type="sibTrans" cxnId="{0631BF03-EEC3-46E3-BE6C-8781410AC40D}">
      <dgm:prSet/>
      <dgm:spPr/>
      <dgm:t>
        <a:bodyPr/>
        <a:lstStyle/>
        <a:p>
          <a:endParaRPr lang="en-US"/>
        </a:p>
      </dgm:t>
    </dgm:pt>
    <dgm:pt modelId="{334BF10F-950B-420B-B702-B58F70A242DF}">
      <dgm:prSet/>
      <dgm:spPr/>
      <dgm:t>
        <a:bodyPr/>
        <a:lstStyle/>
        <a:p>
          <a:r>
            <a:rPr lang="ru-RU" dirty="0" smtClean="0">
              <a:latin typeface="Arial"/>
              <a:cs typeface="Arial"/>
            </a:rPr>
            <a:t>Беспокойный сон</a:t>
          </a:r>
          <a:endParaRPr lang="en-US" dirty="0"/>
        </a:p>
      </dgm:t>
    </dgm:pt>
    <dgm:pt modelId="{361B59EA-1D39-45EB-A7FA-63A41168AE63}" type="parTrans" cxnId="{CAAAA77B-EC8A-4E59-847F-C4A6B3532C71}">
      <dgm:prSet/>
      <dgm:spPr/>
      <dgm:t>
        <a:bodyPr/>
        <a:lstStyle/>
        <a:p>
          <a:endParaRPr lang="en-US"/>
        </a:p>
      </dgm:t>
    </dgm:pt>
    <dgm:pt modelId="{ADA56036-3413-47C9-A95F-BCEAD8E2451B}" type="sibTrans" cxnId="{CAAAA77B-EC8A-4E59-847F-C4A6B3532C71}">
      <dgm:prSet/>
      <dgm:spPr/>
      <dgm:t>
        <a:bodyPr/>
        <a:lstStyle/>
        <a:p>
          <a:endParaRPr lang="en-US"/>
        </a:p>
      </dgm:t>
    </dgm:pt>
    <dgm:pt modelId="{44435D57-D553-43C0-840F-BD194E1A7A0F}">
      <dgm:prSet/>
      <dgm:spPr/>
      <dgm:t>
        <a:bodyPr/>
        <a:lstStyle/>
        <a:p>
          <a:r>
            <a:rPr lang="ru-RU" dirty="0" smtClean="0">
              <a:latin typeface="Arial"/>
              <a:cs typeface="Arial"/>
            </a:rPr>
            <a:t>Соматические проявления</a:t>
          </a:r>
          <a:endParaRPr lang="en-US" dirty="0"/>
        </a:p>
      </dgm:t>
    </dgm:pt>
    <dgm:pt modelId="{D3BBCF23-31DD-42FC-A896-E5CBD902EDC3}" type="parTrans" cxnId="{45D6AED8-32DC-48B1-85A7-E61E6F86084F}">
      <dgm:prSet/>
      <dgm:spPr/>
      <dgm:t>
        <a:bodyPr/>
        <a:lstStyle/>
        <a:p>
          <a:endParaRPr lang="en-US"/>
        </a:p>
      </dgm:t>
    </dgm:pt>
    <dgm:pt modelId="{8E807D5D-E119-4B5A-8DC4-BE9D9AE6375D}" type="sibTrans" cxnId="{45D6AED8-32DC-48B1-85A7-E61E6F86084F}">
      <dgm:prSet/>
      <dgm:spPr/>
      <dgm:t>
        <a:bodyPr/>
        <a:lstStyle/>
        <a:p>
          <a:endParaRPr lang="en-US"/>
        </a:p>
      </dgm:t>
    </dgm:pt>
    <dgm:pt modelId="{4E15BAF4-4C4E-4C9A-822F-4BC3573A4D6E}">
      <dgm:prSet/>
      <dgm:spPr/>
      <dgm:t>
        <a:bodyPr/>
        <a:lstStyle/>
        <a:p>
          <a:r>
            <a:rPr lang="ru-RU" dirty="0" smtClean="0">
              <a:latin typeface="Arial"/>
              <a:cs typeface="Arial"/>
            </a:rPr>
            <a:t>Негативное отношение к школе, учителям, одноклассникам</a:t>
          </a:r>
          <a:endParaRPr lang="en-US" dirty="0"/>
        </a:p>
      </dgm:t>
    </dgm:pt>
    <dgm:pt modelId="{933FE56A-C73A-48FD-AD46-0A24EFFCED33}" type="parTrans" cxnId="{E41D142D-A2B2-482E-8ED9-CFDB3D76C3CA}">
      <dgm:prSet/>
      <dgm:spPr/>
      <dgm:t>
        <a:bodyPr/>
        <a:lstStyle/>
        <a:p>
          <a:endParaRPr lang="en-US"/>
        </a:p>
      </dgm:t>
    </dgm:pt>
    <dgm:pt modelId="{3ED0AF5F-BFFF-420C-A7BF-842BC37DF367}" type="sibTrans" cxnId="{E41D142D-A2B2-482E-8ED9-CFDB3D76C3CA}">
      <dgm:prSet/>
      <dgm:spPr/>
      <dgm:t>
        <a:bodyPr/>
        <a:lstStyle/>
        <a:p>
          <a:endParaRPr lang="en-US"/>
        </a:p>
      </dgm:t>
    </dgm:pt>
    <dgm:pt modelId="{A24FCBEC-B3F8-4475-9880-23BD9BFE3E29}" type="pres">
      <dgm:prSet presAssocID="{A410D7BC-E0D9-4A51-9EA2-95B403D5322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7D0105-4441-4932-9F14-0B9A81182776}" type="pres">
      <dgm:prSet presAssocID="{D958EC10-C3A4-411B-A0EB-9EE80D14731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39CEA-069A-43F9-89E5-011AD7B77053}" type="pres">
      <dgm:prSet presAssocID="{EBC554A0-C84B-4315-9B76-1F7A87CCA485}" presName="sibTrans" presStyleCnt="0"/>
      <dgm:spPr/>
      <dgm:t>
        <a:bodyPr/>
        <a:lstStyle/>
        <a:p>
          <a:endParaRPr lang="ru-RU"/>
        </a:p>
      </dgm:t>
    </dgm:pt>
    <dgm:pt modelId="{0964EA4B-23FC-4156-9B51-E1E2386ECB77}" type="pres">
      <dgm:prSet presAssocID="{A59DF79E-E242-44AC-91AF-94ABB22C5D1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AC9455-D358-420D-BE5F-6B22D3F5CEDE}" type="pres">
      <dgm:prSet presAssocID="{B1EA01DE-92E6-4423-8037-9611A66315F2}" presName="sibTrans" presStyleCnt="0"/>
      <dgm:spPr/>
      <dgm:t>
        <a:bodyPr/>
        <a:lstStyle/>
        <a:p>
          <a:endParaRPr lang="ru-RU"/>
        </a:p>
      </dgm:t>
    </dgm:pt>
    <dgm:pt modelId="{69E3D30A-91B5-4949-84F3-3E7E8525E810}" type="pres">
      <dgm:prSet presAssocID="{334BF10F-950B-420B-B702-B58F70A242D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E41FF-1077-46A0-8BCB-A233C64F1AF9}" type="pres">
      <dgm:prSet presAssocID="{ADA56036-3413-47C9-A95F-BCEAD8E2451B}" presName="sibTrans" presStyleCnt="0"/>
      <dgm:spPr/>
      <dgm:t>
        <a:bodyPr/>
        <a:lstStyle/>
        <a:p>
          <a:endParaRPr lang="ru-RU"/>
        </a:p>
      </dgm:t>
    </dgm:pt>
    <dgm:pt modelId="{BCC96849-CFEA-410D-8933-7975BFA2756D}" type="pres">
      <dgm:prSet presAssocID="{44435D57-D553-43C0-840F-BD194E1A7A0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DC6E9-8D07-4FEA-A68D-62C9D233B1FB}" type="pres">
      <dgm:prSet presAssocID="{8E807D5D-E119-4B5A-8DC4-BE9D9AE6375D}" presName="sibTrans" presStyleCnt="0"/>
      <dgm:spPr/>
      <dgm:t>
        <a:bodyPr/>
        <a:lstStyle/>
        <a:p>
          <a:endParaRPr lang="ru-RU"/>
        </a:p>
      </dgm:t>
    </dgm:pt>
    <dgm:pt modelId="{1E9BCE5C-1EE3-4FB3-B537-B4F297A6A21D}" type="pres">
      <dgm:prSet presAssocID="{4E15BAF4-4C4E-4C9A-822F-4BC3573A4D6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D6AED8-32DC-48B1-85A7-E61E6F86084F}" srcId="{A410D7BC-E0D9-4A51-9EA2-95B403D53226}" destId="{44435D57-D553-43C0-840F-BD194E1A7A0F}" srcOrd="3" destOrd="0" parTransId="{D3BBCF23-31DD-42FC-A896-E5CBD902EDC3}" sibTransId="{8E807D5D-E119-4B5A-8DC4-BE9D9AE6375D}"/>
    <dgm:cxn modelId="{525BF060-0C63-455E-B77E-67A6F66035F0}" type="presOf" srcId="{334BF10F-950B-420B-B702-B58F70A242DF}" destId="{69E3D30A-91B5-4949-84F3-3E7E8525E810}" srcOrd="0" destOrd="0" presId="urn:microsoft.com/office/officeart/2005/8/layout/default"/>
    <dgm:cxn modelId="{CAAAA77B-EC8A-4E59-847F-C4A6B3532C71}" srcId="{A410D7BC-E0D9-4A51-9EA2-95B403D53226}" destId="{334BF10F-950B-420B-B702-B58F70A242DF}" srcOrd="2" destOrd="0" parTransId="{361B59EA-1D39-45EB-A7FA-63A41168AE63}" sibTransId="{ADA56036-3413-47C9-A95F-BCEAD8E2451B}"/>
    <dgm:cxn modelId="{8137E9DA-81EC-41A7-A375-0177A6A46F5A}" type="presOf" srcId="{D958EC10-C3A4-411B-A0EB-9EE80D147314}" destId="{2F7D0105-4441-4932-9F14-0B9A81182776}" srcOrd="0" destOrd="0" presId="urn:microsoft.com/office/officeart/2005/8/layout/default"/>
    <dgm:cxn modelId="{E41D142D-A2B2-482E-8ED9-CFDB3D76C3CA}" srcId="{A410D7BC-E0D9-4A51-9EA2-95B403D53226}" destId="{4E15BAF4-4C4E-4C9A-822F-4BC3573A4D6E}" srcOrd="4" destOrd="0" parTransId="{933FE56A-C73A-48FD-AD46-0A24EFFCED33}" sibTransId="{3ED0AF5F-BFFF-420C-A7BF-842BC37DF367}"/>
    <dgm:cxn modelId="{5DBBE252-E9C4-43B1-9155-F87625EA0954}" type="presOf" srcId="{4E15BAF4-4C4E-4C9A-822F-4BC3573A4D6E}" destId="{1E9BCE5C-1EE3-4FB3-B537-B4F297A6A21D}" srcOrd="0" destOrd="0" presId="urn:microsoft.com/office/officeart/2005/8/layout/default"/>
    <dgm:cxn modelId="{41D38E9D-32F3-477B-9379-AC0CAD14E600}" type="presOf" srcId="{44435D57-D553-43C0-840F-BD194E1A7A0F}" destId="{BCC96849-CFEA-410D-8933-7975BFA2756D}" srcOrd="0" destOrd="0" presId="urn:microsoft.com/office/officeart/2005/8/layout/default"/>
    <dgm:cxn modelId="{0631BF03-EEC3-46E3-BE6C-8781410AC40D}" srcId="{A410D7BC-E0D9-4A51-9EA2-95B403D53226}" destId="{A59DF79E-E242-44AC-91AF-94ABB22C5D15}" srcOrd="1" destOrd="0" parTransId="{385548A5-BFAA-4E12-BE3E-54FBB9E3832B}" sibTransId="{B1EA01DE-92E6-4423-8037-9611A66315F2}"/>
    <dgm:cxn modelId="{DA834001-6023-4174-904B-EEA3605DFE06}" type="presOf" srcId="{A410D7BC-E0D9-4A51-9EA2-95B403D53226}" destId="{A24FCBEC-B3F8-4475-9880-23BD9BFE3E29}" srcOrd="0" destOrd="0" presId="urn:microsoft.com/office/officeart/2005/8/layout/default"/>
    <dgm:cxn modelId="{DD0BBA17-FC59-46F2-A8FD-D799A91FC4FA}" type="presOf" srcId="{A59DF79E-E242-44AC-91AF-94ABB22C5D15}" destId="{0964EA4B-23FC-4156-9B51-E1E2386ECB77}" srcOrd="0" destOrd="0" presId="urn:microsoft.com/office/officeart/2005/8/layout/default"/>
    <dgm:cxn modelId="{DC6534D1-EF25-4060-8D9E-166B0094E933}" srcId="{A410D7BC-E0D9-4A51-9EA2-95B403D53226}" destId="{D958EC10-C3A4-411B-A0EB-9EE80D147314}" srcOrd="0" destOrd="0" parTransId="{CE834E1C-25ED-4781-B4B4-7FAA55EB5B48}" sibTransId="{EBC554A0-C84B-4315-9B76-1F7A87CCA485}"/>
    <dgm:cxn modelId="{52A12503-D155-40C4-8C11-0E94E5993F37}" type="presParOf" srcId="{A24FCBEC-B3F8-4475-9880-23BD9BFE3E29}" destId="{2F7D0105-4441-4932-9F14-0B9A81182776}" srcOrd="0" destOrd="0" presId="urn:microsoft.com/office/officeart/2005/8/layout/default"/>
    <dgm:cxn modelId="{1B02CA89-89D5-43D2-89AC-98C780D0572D}" type="presParOf" srcId="{A24FCBEC-B3F8-4475-9880-23BD9BFE3E29}" destId="{D0939CEA-069A-43F9-89E5-011AD7B77053}" srcOrd="1" destOrd="0" presId="urn:microsoft.com/office/officeart/2005/8/layout/default"/>
    <dgm:cxn modelId="{EECC4F3D-04E2-45CA-AC5B-7D8DA23E0FCC}" type="presParOf" srcId="{A24FCBEC-B3F8-4475-9880-23BD9BFE3E29}" destId="{0964EA4B-23FC-4156-9B51-E1E2386ECB77}" srcOrd="2" destOrd="0" presId="urn:microsoft.com/office/officeart/2005/8/layout/default"/>
    <dgm:cxn modelId="{A0D89B35-4ABA-4580-8F93-F46865DC37E9}" type="presParOf" srcId="{A24FCBEC-B3F8-4475-9880-23BD9BFE3E29}" destId="{E4AC9455-D358-420D-BE5F-6B22D3F5CEDE}" srcOrd="3" destOrd="0" presId="urn:microsoft.com/office/officeart/2005/8/layout/default"/>
    <dgm:cxn modelId="{254D75D2-426C-4DE0-AF02-9E2EB5CD8185}" type="presParOf" srcId="{A24FCBEC-B3F8-4475-9880-23BD9BFE3E29}" destId="{69E3D30A-91B5-4949-84F3-3E7E8525E810}" srcOrd="4" destOrd="0" presId="urn:microsoft.com/office/officeart/2005/8/layout/default"/>
    <dgm:cxn modelId="{FAC09395-A1AB-406D-81DF-C516995DD6DB}" type="presParOf" srcId="{A24FCBEC-B3F8-4475-9880-23BD9BFE3E29}" destId="{363E41FF-1077-46A0-8BCB-A233C64F1AF9}" srcOrd="5" destOrd="0" presId="urn:microsoft.com/office/officeart/2005/8/layout/default"/>
    <dgm:cxn modelId="{68977E06-D523-4FB0-A74D-2911AAC2B6BC}" type="presParOf" srcId="{A24FCBEC-B3F8-4475-9880-23BD9BFE3E29}" destId="{BCC96849-CFEA-410D-8933-7975BFA2756D}" srcOrd="6" destOrd="0" presId="urn:microsoft.com/office/officeart/2005/8/layout/default"/>
    <dgm:cxn modelId="{298A70E9-A676-4943-8C11-E1A63922E9D2}" type="presParOf" srcId="{A24FCBEC-B3F8-4475-9880-23BD9BFE3E29}" destId="{20CDC6E9-8D07-4FEA-A68D-62C9D233B1FB}" srcOrd="7" destOrd="0" presId="urn:microsoft.com/office/officeart/2005/8/layout/default"/>
    <dgm:cxn modelId="{1B61CC73-A97C-4F82-9A7F-CC887F6DEF38}" type="presParOf" srcId="{A24FCBEC-B3F8-4475-9880-23BD9BFE3E29}" destId="{1E9BCE5C-1EE3-4FB3-B537-B4F297A6A21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E1AC1B-5EF9-4A67-90D1-C9C15C80A75F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E4DCADA-3DA0-4B29-807A-5928617AD144}">
      <dgm:prSet custT="1"/>
      <dgm:spPr/>
      <dgm:t>
        <a:bodyPr/>
        <a:lstStyle/>
        <a:p>
          <a:pPr rtl="0"/>
          <a:r>
            <a:rPr lang="ru-RU" sz="1800" b="1" smtClean="0"/>
            <a:t>1.Принятие </a:t>
          </a:r>
          <a:r>
            <a:rPr lang="ru-RU" sz="1800" smtClean="0"/>
            <a:t>— обнимаем, гладим или берём за руку.</a:t>
          </a:r>
          <a:r>
            <a:rPr lang="ru-RU" sz="1800" smtClean="0">
              <a:latin typeface="Calibri Light" panose="020F0302020204030204"/>
            </a:rPr>
            <a:t> </a:t>
          </a:r>
          <a:endParaRPr lang="en-US" sz="1800" b="0" dirty="0">
            <a:latin typeface="Calibri Light" panose="020F0302020204030204"/>
          </a:endParaRPr>
        </a:p>
      </dgm:t>
    </dgm:pt>
    <dgm:pt modelId="{2F883909-8052-4214-A8D6-128B186EF857}" type="parTrans" cxnId="{455D3883-746D-4281-ABE2-BB5FA90FDDBA}">
      <dgm:prSet/>
      <dgm:spPr/>
      <dgm:t>
        <a:bodyPr/>
        <a:lstStyle/>
        <a:p>
          <a:endParaRPr lang="en-US"/>
        </a:p>
      </dgm:t>
    </dgm:pt>
    <dgm:pt modelId="{6A033CBD-6174-4A79-8F7C-8C2219FCBD42}" type="sibTrans" cxnId="{455D3883-746D-4281-ABE2-BB5FA90FDDBA}">
      <dgm:prSet custT="1"/>
      <dgm:spPr/>
      <dgm:t>
        <a:bodyPr/>
        <a:lstStyle/>
        <a:p>
          <a:endParaRPr lang="en-US" sz="1800"/>
        </a:p>
      </dgm:t>
    </dgm:pt>
    <dgm:pt modelId="{4DE01502-6B34-48D1-9D6D-86EB45F171C2}">
      <dgm:prSet custT="1"/>
      <dgm:spPr/>
      <dgm:t>
        <a:bodyPr/>
        <a:lstStyle/>
        <a:p>
          <a:r>
            <a:rPr lang="ru-RU" sz="1800" b="1" smtClean="0"/>
            <a:t>3. Прояснение ситуации</a:t>
          </a:r>
          <a:r>
            <a:rPr lang="ru-RU" sz="1800" smtClean="0"/>
            <a:t> — связываем ситуацию с чувствами </a:t>
          </a:r>
          <a:r>
            <a:rPr lang="ru-RU" sz="1800" smtClean="0">
              <a:latin typeface="Calibri Light" panose="020F0302020204030204"/>
            </a:rPr>
            <a:t>подростка</a:t>
          </a:r>
          <a:r>
            <a:rPr lang="ru-RU" sz="1800" smtClean="0"/>
            <a:t>: «Ты злишься, потому что...».</a:t>
          </a:r>
          <a:endParaRPr lang="en-US" sz="1800" dirty="0"/>
        </a:p>
      </dgm:t>
    </dgm:pt>
    <dgm:pt modelId="{845022F2-DE81-4678-9DE4-D63FDB975413}" type="parTrans" cxnId="{6F0AFCC2-5246-4563-BF64-6AE10F770E62}">
      <dgm:prSet/>
      <dgm:spPr/>
      <dgm:t>
        <a:bodyPr/>
        <a:lstStyle/>
        <a:p>
          <a:endParaRPr lang="en-US"/>
        </a:p>
      </dgm:t>
    </dgm:pt>
    <dgm:pt modelId="{224D909F-3F82-46CC-8334-C469B727B814}" type="sibTrans" cxnId="{6F0AFCC2-5246-4563-BF64-6AE10F770E62}">
      <dgm:prSet custT="1"/>
      <dgm:spPr/>
      <dgm:t>
        <a:bodyPr/>
        <a:lstStyle/>
        <a:p>
          <a:endParaRPr lang="en-US" sz="1800"/>
        </a:p>
      </dgm:t>
    </dgm:pt>
    <dgm:pt modelId="{BD94ABC3-B197-493C-9AAA-1DAB173CBBE8}">
      <dgm:prSet custT="1"/>
      <dgm:spPr/>
      <dgm:t>
        <a:bodyPr/>
        <a:lstStyle/>
        <a:p>
          <a:r>
            <a:rPr lang="ru-RU" sz="1800" b="1" dirty="0" smtClean="0"/>
            <a:t>4. Понимание: </a:t>
          </a:r>
          <a:r>
            <a:rPr lang="ru-RU" sz="1800" dirty="0" smtClean="0"/>
            <a:t>«Я понимаю, как это досадно».</a:t>
          </a:r>
          <a:endParaRPr lang="en-US" sz="1800" dirty="0"/>
        </a:p>
      </dgm:t>
    </dgm:pt>
    <dgm:pt modelId="{8985E03B-1143-489C-9407-FAA22F0A8AA7}" type="parTrans" cxnId="{8C59D6C1-9E0A-47BD-B378-248628F5490E}">
      <dgm:prSet/>
      <dgm:spPr/>
      <dgm:t>
        <a:bodyPr/>
        <a:lstStyle/>
        <a:p>
          <a:endParaRPr lang="en-US"/>
        </a:p>
      </dgm:t>
    </dgm:pt>
    <dgm:pt modelId="{D4718FE8-9166-4061-8689-920D71D1B9D2}" type="sibTrans" cxnId="{8C59D6C1-9E0A-47BD-B378-248628F5490E}">
      <dgm:prSet custT="1"/>
      <dgm:spPr/>
      <dgm:t>
        <a:bodyPr/>
        <a:lstStyle/>
        <a:p>
          <a:endParaRPr lang="en-US" sz="1800"/>
        </a:p>
      </dgm:t>
    </dgm:pt>
    <dgm:pt modelId="{8B983FFD-08E5-4375-8250-D2ABE905F069}">
      <dgm:prSet custT="1"/>
      <dgm:spPr/>
      <dgm:t>
        <a:bodyPr/>
        <a:lstStyle/>
        <a:p>
          <a:r>
            <a:rPr lang="ru-RU" sz="1800" b="1" smtClean="0"/>
            <a:t>5. «Как я могу тебе помочь?».</a:t>
          </a:r>
          <a:endParaRPr lang="en-US" sz="1800" dirty="0"/>
        </a:p>
      </dgm:t>
    </dgm:pt>
    <dgm:pt modelId="{3643CE4F-0638-4070-8643-B2A44DDE8A4C}" type="parTrans" cxnId="{E003BFB2-0F95-45C8-BD15-FC66AEB9FF9A}">
      <dgm:prSet/>
      <dgm:spPr/>
      <dgm:t>
        <a:bodyPr/>
        <a:lstStyle/>
        <a:p>
          <a:endParaRPr lang="en-US"/>
        </a:p>
      </dgm:t>
    </dgm:pt>
    <dgm:pt modelId="{F1B45BFC-A5A3-4C36-9B4E-B1A327E3F17D}" type="sibTrans" cxnId="{E003BFB2-0F95-45C8-BD15-FC66AEB9FF9A}">
      <dgm:prSet/>
      <dgm:spPr/>
      <dgm:t>
        <a:bodyPr/>
        <a:lstStyle/>
        <a:p>
          <a:endParaRPr lang="en-US"/>
        </a:p>
      </dgm:t>
    </dgm:pt>
    <dgm:pt modelId="{CE69C7DD-A04E-4702-8B03-E5024BE599C6}">
      <dgm:prSet phldr="0" custT="1"/>
      <dgm:spPr/>
      <dgm:t>
        <a:bodyPr/>
        <a:lstStyle/>
        <a:p>
          <a:r>
            <a:rPr lang="ru-RU" sz="1800" b="1" smtClean="0"/>
            <a:t>2. Проговаривание </a:t>
          </a:r>
          <a:r>
            <a:rPr lang="ru-RU" sz="1800" smtClean="0"/>
            <a:t>— называем чувства ребёнка: «Ты расстроен (злишься, обижен…)».</a:t>
          </a:r>
          <a:endParaRPr lang="ru-RU" sz="1800" dirty="0"/>
        </a:p>
      </dgm:t>
    </dgm:pt>
    <dgm:pt modelId="{3E3B08BB-3B71-4547-89F6-1AA94EC3D49C}" type="parTrans" cxnId="{9B55DF30-8B1D-42EA-A7FB-507370C7B59B}">
      <dgm:prSet/>
      <dgm:spPr/>
      <dgm:t>
        <a:bodyPr/>
        <a:lstStyle/>
        <a:p>
          <a:endParaRPr lang="ru-RU"/>
        </a:p>
      </dgm:t>
    </dgm:pt>
    <dgm:pt modelId="{CCAE5E3F-E27D-4D87-8DDE-D3CBC70C1ABB}" type="sibTrans" cxnId="{9B55DF30-8B1D-42EA-A7FB-507370C7B59B}">
      <dgm:prSet custT="1"/>
      <dgm:spPr/>
      <dgm:t>
        <a:bodyPr/>
        <a:lstStyle/>
        <a:p>
          <a:endParaRPr lang="ru-RU" sz="1800"/>
        </a:p>
      </dgm:t>
    </dgm:pt>
    <dgm:pt modelId="{9E4BAC50-111A-496B-B309-0691238F023E}" type="pres">
      <dgm:prSet presAssocID="{36E1AC1B-5EF9-4A67-90D1-C9C15C80A75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676A4E-975B-404D-93A2-7A9CAE4649E1}" type="pres">
      <dgm:prSet presAssocID="{36E1AC1B-5EF9-4A67-90D1-C9C15C80A75F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B900F709-8D24-4065-B42E-4EA9E3BD0052}" type="pres">
      <dgm:prSet presAssocID="{36E1AC1B-5EF9-4A67-90D1-C9C15C80A75F}" presName="FiveNodes_1" presStyleLbl="node1" presStyleIdx="0" presStyleCnt="5" custLinFactNeighborX="-273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D1CE2-130E-443A-A5F3-6DF536429B4F}" type="pres">
      <dgm:prSet presAssocID="{36E1AC1B-5EF9-4A67-90D1-C9C15C80A75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67222A-055C-4126-862D-144559014105}" type="pres">
      <dgm:prSet presAssocID="{36E1AC1B-5EF9-4A67-90D1-C9C15C80A75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D2D49-ADB1-486D-964A-E18E0D434774}" type="pres">
      <dgm:prSet presAssocID="{36E1AC1B-5EF9-4A67-90D1-C9C15C80A75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FA906-44E8-4BEC-A36E-3F01A7479DAE}" type="pres">
      <dgm:prSet presAssocID="{36E1AC1B-5EF9-4A67-90D1-C9C15C80A75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0A0E1B-0F45-4010-95B3-97C80CBD45CB}" type="pres">
      <dgm:prSet presAssocID="{36E1AC1B-5EF9-4A67-90D1-C9C15C80A75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47654-0A2F-4491-AD7C-572EF162619B}" type="pres">
      <dgm:prSet presAssocID="{36E1AC1B-5EF9-4A67-90D1-C9C15C80A75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C70A6B-1A0F-495D-9117-EDBC09DC2317}" type="pres">
      <dgm:prSet presAssocID="{36E1AC1B-5EF9-4A67-90D1-C9C15C80A75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986F5-B992-48DE-8CA1-546C3953EF64}" type="pres">
      <dgm:prSet presAssocID="{36E1AC1B-5EF9-4A67-90D1-C9C15C80A75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B4C7DB-CEBA-4719-9F10-C7587AE8F002}" type="pres">
      <dgm:prSet presAssocID="{36E1AC1B-5EF9-4A67-90D1-C9C15C80A75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CC424-1520-4623-A64C-87CB7085FCBF}" type="pres">
      <dgm:prSet presAssocID="{36E1AC1B-5EF9-4A67-90D1-C9C15C80A75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86878-3A91-4A72-B377-41D1CEB09E2C}" type="pres">
      <dgm:prSet presAssocID="{36E1AC1B-5EF9-4A67-90D1-C9C15C80A75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78701-9209-47B6-9AB3-5B1C740D9E62}" type="pres">
      <dgm:prSet presAssocID="{36E1AC1B-5EF9-4A67-90D1-C9C15C80A75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9C6DD-AA39-484F-A0FA-3427AC903DDD}" type="pres">
      <dgm:prSet presAssocID="{36E1AC1B-5EF9-4A67-90D1-C9C15C80A75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59437A-215C-4C74-98EB-A20C15D2D889}" type="presOf" srcId="{224D909F-3F82-46CC-8334-C469B727B814}" destId="{05C70A6B-1A0F-495D-9117-EDBC09DC2317}" srcOrd="0" destOrd="0" presId="urn:microsoft.com/office/officeart/2005/8/layout/vProcess5"/>
    <dgm:cxn modelId="{6C92C370-2330-4939-8098-26979C505488}" type="presOf" srcId="{BD94ABC3-B197-493C-9AAA-1DAB173CBBE8}" destId="{887D2D49-ADB1-486D-964A-E18E0D434774}" srcOrd="0" destOrd="0" presId="urn:microsoft.com/office/officeart/2005/8/layout/vProcess5"/>
    <dgm:cxn modelId="{80684E22-3F27-47FF-8877-5F946CAABCE6}" type="presOf" srcId="{6A033CBD-6174-4A79-8F7C-8C2219FCBD42}" destId="{940A0E1B-0F45-4010-95B3-97C80CBD45CB}" srcOrd="0" destOrd="0" presId="urn:microsoft.com/office/officeart/2005/8/layout/vProcess5"/>
    <dgm:cxn modelId="{6F0AFCC2-5246-4563-BF64-6AE10F770E62}" srcId="{36E1AC1B-5EF9-4A67-90D1-C9C15C80A75F}" destId="{4DE01502-6B34-48D1-9D6D-86EB45F171C2}" srcOrd="2" destOrd="0" parTransId="{845022F2-DE81-4678-9DE4-D63FDB975413}" sibTransId="{224D909F-3F82-46CC-8334-C469B727B814}"/>
    <dgm:cxn modelId="{259209CE-E497-48AF-B259-ABA63DB72434}" type="presOf" srcId="{CCAE5E3F-E27D-4D87-8DDE-D3CBC70C1ABB}" destId="{C4F47654-0A2F-4491-AD7C-572EF162619B}" srcOrd="0" destOrd="0" presId="urn:microsoft.com/office/officeart/2005/8/layout/vProcess5"/>
    <dgm:cxn modelId="{70F12FA1-A87E-4C25-8F4E-AADE70C2B785}" type="presOf" srcId="{BE4DCADA-3DA0-4B29-807A-5928617AD144}" destId="{AAB4C7DB-CEBA-4719-9F10-C7587AE8F002}" srcOrd="1" destOrd="0" presId="urn:microsoft.com/office/officeart/2005/8/layout/vProcess5"/>
    <dgm:cxn modelId="{6D52F12C-4D38-49C0-B768-9809B220E249}" type="presOf" srcId="{BD94ABC3-B197-493C-9AAA-1DAB173CBBE8}" destId="{3C278701-9209-47B6-9AB3-5B1C740D9E62}" srcOrd="1" destOrd="0" presId="urn:microsoft.com/office/officeart/2005/8/layout/vProcess5"/>
    <dgm:cxn modelId="{455D3883-746D-4281-ABE2-BB5FA90FDDBA}" srcId="{36E1AC1B-5EF9-4A67-90D1-C9C15C80A75F}" destId="{BE4DCADA-3DA0-4B29-807A-5928617AD144}" srcOrd="0" destOrd="0" parTransId="{2F883909-8052-4214-A8D6-128B186EF857}" sibTransId="{6A033CBD-6174-4A79-8F7C-8C2219FCBD42}"/>
    <dgm:cxn modelId="{14109D28-8A47-4A5A-9BC5-F3687AA6098B}" type="presOf" srcId="{D4718FE8-9166-4061-8689-920D71D1B9D2}" destId="{6E5986F5-B992-48DE-8CA1-546C3953EF64}" srcOrd="0" destOrd="0" presId="urn:microsoft.com/office/officeart/2005/8/layout/vProcess5"/>
    <dgm:cxn modelId="{038A9960-C865-4196-958F-B3B5FFBAAAC5}" type="presOf" srcId="{4DE01502-6B34-48D1-9D6D-86EB45F171C2}" destId="{DD986878-3A91-4A72-B377-41D1CEB09E2C}" srcOrd="1" destOrd="0" presId="urn:microsoft.com/office/officeart/2005/8/layout/vProcess5"/>
    <dgm:cxn modelId="{8C6D3650-10DE-427D-85BA-E7A2E55EC2E2}" type="presOf" srcId="{36E1AC1B-5EF9-4A67-90D1-C9C15C80A75F}" destId="{9E4BAC50-111A-496B-B309-0691238F023E}" srcOrd="0" destOrd="0" presId="urn:microsoft.com/office/officeart/2005/8/layout/vProcess5"/>
    <dgm:cxn modelId="{C00DA776-E9F0-4013-B0E3-447024009D44}" type="presOf" srcId="{CE69C7DD-A04E-4702-8B03-E5024BE599C6}" destId="{7F2CC424-1520-4623-A64C-87CB7085FCBF}" srcOrd="1" destOrd="0" presId="urn:microsoft.com/office/officeart/2005/8/layout/vProcess5"/>
    <dgm:cxn modelId="{6331E458-8BCE-4368-B873-5F3258F14F45}" type="presOf" srcId="{4DE01502-6B34-48D1-9D6D-86EB45F171C2}" destId="{F767222A-055C-4126-862D-144559014105}" srcOrd="0" destOrd="0" presId="urn:microsoft.com/office/officeart/2005/8/layout/vProcess5"/>
    <dgm:cxn modelId="{013199E5-FC0A-4C8F-9526-80ADA27D84B8}" type="presOf" srcId="{8B983FFD-08E5-4375-8250-D2ABE905F069}" destId="{909FA906-44E8-4BEC-A36E-3F01A7479DAE}" srcOrd="0" destOrd="0" presId="urn:microsoft.com/office/officeart/2005/8/layout/vProcess5"/>
    <dgm:cxn modelId="{5F514D64-E90D-49D2-807A-9D850A9266A4}" type="presOf" srcId="{CE69C7DD-A04E-4702-8B03-E5024BE599C6}" destId="{E0AD1CE2-130E-443A-A5F3-6DF536429B4F}" srcOrd="0" destOrd="0" presId="urn:microsoft.com/office/officeart/2005/8/layout/vProcess5"/>
    <dgm:cxn modelId="{BB2D5535-92BE-4B78-8977-6F5C504141D1}" type="presOf" srcId="{8B983FFD-08E5-4375-8250-D2ABE905F069}" destId="{3639C6DD-AA39-484F-A0FA-3427AC903DDD}" srcOrd="1" destOrd="0" presId="urn:microsoft.com/office/officeart/2005/8/layout/vProcess5"/>
    <dgm:cxn modelId="{8C59D6C1-9E0A-47BD-B378-248628F5490E}" srcId="{36E1AC1B-5EF9-4A67-90D1-C9C15C80A75F}" destId="{BD94ABC3-B197-493C-9AAA-1DAB173CBBE8}" srcOrd="3" destOrd="0" parTransId="{8985E03B-1143-489C-9407-FAA22F0A8AA7}" sibTransId="{D4718FE8-9166-4061-8689-920D71D1B9D2}"/>
    <dgm:cxn modelId="{FEA5141B-24AC-4BBE-8A70-F0DEE200FF78}" type="presOf" srcId="{BE4DCADA-3DA0-4B29-807A-5928617AD144}" destId="{B900F709-8D24-4065-B42E-4EA9E3BD0052}" srcOrd="0" destOrd="0" presId="urn:microsoft.com/office/officeart/2005/8/layout/vProcess5"/>
    <dgm:cxn modelId="{9B55DF30-8B1D-42EA-A7FB-507370C7B59B}" srcId="{36E1AC1B-5EF9-4A67-90D1-C9C15C80A75F}" destId="{CE69C7DD-A04E-4702-8B03-E5024BE599C6}" srcOrd="1" destOrd="0" parTransId="{3E3B08BB-3B71-4547-89F6-1AA94EC3D49C}" sibTransId="{CCAE5E3F-E27D-4D87-8DDE-D3CBC70C1ABB}"/>
    <dgm:cxn modelId="{E003BFB2-0F95-45C8-BD15-FC66AEB9FF9A}" srcId="{36E1AC1B-5EF9-4A67-90D1-C9C15C80A75F}" destId="{8B983FFD-08E5-4375-8250-D2ABE905F069}" srcOrd="4" destOrd="0" parTransId="{3643CE4F-0638-4070-8643-B2A44DDE8A4C}" sibTransId="{F1B45BFC-A5A3-4C36-9B4E-B1A327E3F17D}"/>
    <dgm:cxn modelId="{E6E1B3D8-987B-42A4-BE95-1F2241A0221B}" type="presParOf" srcId="{9E4BAC50-111A-496B-B309-0691238F023E}" destId="{04676A4E-975B-404D-93A2-7A9CAE4649E1}" srcOrd="0" destOrd="0" presId="urn:microsoft.com/office/officeart/2005/8/layout/vProcess5"/>
    <dgm:cxn modelId="{FFE0C9FB-4980-4071-A845-FC430F4C0BF5}" type="presParOf" srcId="{9E4BAC50-111A-496B-B309-0691238F023E}" destId="{B900F709-8D24-4065-B42E-4EA9E3BD0052}" srcOrd="1" destOrd="0" presId="urn:microsoft.com/office/officeart/2005/8/layout/vProcess5"/>
    <dgm:cxn modelId="{63D358B3-84BD-440D-861E-52DB98AAD6C3}" type="presParOf" srcId="{9E4BAC50-111A-496B-B309-0691238F023E}" destId="{E0AD1CE2-130E-443A-A5F3-6DF536429B4F}" srcOrd="2" destOrd="0" presId="urn:microsoft.com/office/officeart/2005/8/layout/vProcess5"/>
    <dgm:cxn modelId="{01264BCE-6AFB-440C-9161-1C799E56F37E}" type="presParOf" srcId="{9E4BAC50-111A-496B-B309-0691238F023E}" destId="{F767222A-055C-4126-862D-144559014105}" srcOrd="3" destOrd="0" presId="urn:microsoft.com/office/officeart/2005/8/layout/vProcess5"/>
    <dgm:cxn modelId="{AFE5E69B-DDA4-493A-B5F1-7762EA98EE1D}" type="presParOf" srcId="{9E4BAC50-111A-496B-B309-0691238F023E}" destId="{887D2D49-ADB1-486D-964A-E18E0D434774}" srcOrd="4" destOrd="0" presId="urn:microsoft.com/office/officeart/2005/8/layout/vProcess5"/>
    <dgm:cxn modelId="{11122F2A-2408-43C5-AE45-C4610482707C}" type="presParOf" srcId="{9E4BAC50-111A-496B-B309-0691238F023E}" destId="{909FA906-44E8-4BEC-A36E-3F01A7479DAE}" srcOrd="5" destOrd="0" presId="urn:microsoft.com/office/officeart/2005/8/layout/vProcess5"/>
    <dgm:cxn modelId="{F3DA1136-23A3-4D4F-A3B7-CD575EE84446}" type="presParOf" srcId="{9E4BAC50-111A-496B-B309-0691238F023E}" destId="{940A0E1B-0F45-4010-95B3-97C80CBD45CB}" srcOrd="6" destOrd="0" presId="urn:microsoft.com/office/officeart/2005/8/layout/vProcess5"/>
    <dgm:cxn modelId="{63F2DE52-9A59-4731-A3E3-F996023490DB}" type="presParOf" srcId="{9E4BAC50-111A-496B-B309-0691238F023E}" destId="{C4F47654-0A2F-4491-AD7C-572EF162619B}" srcOrd="7" destOrd="0" presId="urn:microsoft.com/office/officeart/2005/8/layout/vProcess5"/>
    <dgm:cxn modelId="{4C7716AC-C2B6-4E28-9FDE-0D8CE21874F4}" type="presParOf" srcId="{9E4BAC50-111A-496B-B309-0691238F023E}" destId="{05C70A6B-1A0F-495D-9117-EDBC09DC2317}" srcOrd="8" destOrd="0" presId="urn:microsoft.com/office/officeart/2005/8/layout/vProcess5"/>
    <dgm:cxn modelId="{03612719-F457-472D-BA9B-9877D4BACDA2}" type="presParOf" srcId="{9E4BAC50-111A-496B-B309-0691238F023E}" destId="{6E5986F5-B992-48DE-8CA1-546C3953EF64}" srcOrd="9" destOrd="0" presId="urn:microsoft.com/office/officeart/2005/8/layout/vProcess5"/>
    <dgm:cxn modelId="{68986E24-EB41-49C8-B134-44AE50AA9346}" type="presParOf" srcId="{9E4BAC50-111A-496B-B309-0691238F023E}" destId="{AAB4C7DB-CEBA-4719-9F10-C7587AE8F002}" srcOrd="10" destOrd="0" presId="urn:microsoft.com/office/officeart/2005/8/layout/vProcess5"/>
    <dgm:cxn modelId="{76FF6323-D60B-4722-8972-01FBD6BA007E}" type="presParOf" srcId="{9E4BAC50-111A-496B-B309-0691238F023E}" destId="{7F2CC424-1520-4623-A64C-87CB7085FCBF}" srcOrd="11" destOrd="0" presId="urn:microsoft.com/office/officeart/2005/8/layout/vProcess5"/>
    <dgm:cxn modelId="{F0893846-7B16-4D0A-A1C6-E4CB420ED1EF}" type="presParOf" srcId="{9E4BAC50-111A-496B-B309-0691238F023E}" destId="{DD986878-3A91-4A72-B377-41D1CEB09E2C}" srcOrd="12" destOrd="0" presId="urn:microsoft.com/office/officeart/2005/8/layout/vProcess5"/>
    <dgm:cxn modelId="{2C3E491D-CC8D-4D49-A229-A865DC474442}" type="presParOf" srcId="{9E4BAC50-111A-496B-B309-0691238F023E}" destId="{3C278701-9209-47B6-9AB3-5B1C740D9E62}" srcOrd="13" destOrd="0" presId="urn:microsoft.com/office/officeart/2005/8/layout/vProcess5"/>
    <dgm:cxn modelId="{714F97FF-0507-4543-802B-DC7218ACBF93}" type="presParOf" srcId="{9E4BAC50-111A-496B-B309-0691238F023E}" destId="{3639C6DD-AA39-484F-A0FA-3427AC903DD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85E31-39F0-4B32-8875-C55F6CA7A2EB}">
      <dsp:nvSpPr>
        <dsp:cNvPr id="0" name=""/>
        <dsp:cNvSpPr/>
      </dsp:nvSpPr>
      <dsp:spPr>
        <a:xfrm>
          <a:off x="792083" y="0"/>
          <a:ext cx="2324437" cy="13946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cap="none" spc="0" dirty="0" smtClean="0">
              <a:ln w="9525"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Снижение успеваемости</a:t>
          </a:r>
          <a:endParaRPr lang="en-US" sz="2700" kern="1200" dirty="0"/>
        </a:p>
      </dsp:txBody>
      <dsp:txXfrm>
        <a:off x="792083" y="0"/>
        <a:ext cx="2324437" cy="1394662"/>
      </dsp:txXfrm>
    </dsp:sp>
    <dsp:sp modelId="{6719A6F2-5035-46B4-978C-6A0312AB5C60}">
      <dsp:nvSpPr>
        <dsp:cNvPr id="0" name=""/>
        <dsp:cNvSpPr/>
      </dsp:nvSpPr>
      <dsp:spPr>
        <a:xfrm>
          <a:off x="825625" y="1597702"/>
          <a:ext cx="2324437" cy="13946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cap="none" spc="0" smtClean="0">
              <a:ln w="10160"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Конфликтное поведение</a:t>
          </a:r>
          <a:endParaRPr lang="en-US" sz="2700" kern="1200" dirty="0"/>
        </a:p>
      </dsp:txBody>
      <dsp:txXfrm>
        <a:off x="825625" y="1597702"/>
        <a:ext cx="2324437" cy="1394662"/>
      </dsp:txXfrm>
    </dsp:sp>
    <dsp:sp modelId="{D8B8D4F0-3917-4F72-BFD1-823EF67E0529}">
      <dsp:nvSpPr>
        <dsp:cNvPr id="0" name=""/>
        <dsp:cNvSpPr/>
      </dsp:nvSpPr>
      <dsp:spPr>
        <a:xfrm>
          <a:off x="818001" y="3256342"/>
          <a:ext cx="2324437" cy="13946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cap="none" spc="0" dirty="0" smtClean="0">
              <a:ln w="10160"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Повышенная тревожность</a:t>
          </a:r>
          <a:endParaRPr lang="en-US" sz="2700" kern="1200" dirty="0"/>
        </a:p>
      </dsp:txBody>
      <dsp:txXfrm>
        <a:off x="818001" y="3256342"/>
        <a:ext cx="2324437" cy="13946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85E31-39F0-4B32-8875-C55F6CA7A2EB}">
      <dsp:nvSpPr>
        <dsp:cNvPr id="0" name=""/>
        <dsp:cNvSpPr/>
      </dsp:nvSpPr>
      <dsp:spPr>
        <a:xfrm>
          <a:off x="0" y="690959"/>
          <a:ext cx="3770926" cy="22625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tx1"/>
              </a:solidFill>
              <a:ea typeface="+mn-lt"/>
              <a:cs typeface="+mn-lt"/>
            </a:rPr>
            <a:t>Изменившаяся среда, сопутствующие факторы</a:t>
          </a:r>
          <a:endParaRPr lang="en-US" sz="3500" kern="1200" dirty="0" smtClean="0">
            <a:solidFill>
              <a:schemeClr val="tx1"/>
            </a:solidFill>
            <a:ea typeface="+mn-lt"/>
            <a:cs typeface="+mn-lt"/>
          </a:endParaRPr>
        </a:p>
      </dsp:txBody>
      <dsp:txXfrm>
        <a:off x="0" y="690959"/>
        <a:ext cx="3770926" cy="2262556"/>
      </dsp:txXfrm>
    </dsp:sp>
    <dsp:sp modelId="{D8B8D4F0-3917-4F72-BFD1-823EF67E0529}">
      <dsp:nvSpPr>
        <dsp:cNvPr id="0" name=""/>
        <dsp:cNvSpPr/>
      </dsp:nvSpPr>
      <dsp:spPr>
        <a:xfrm>
          <a:off x="4148986" y="668921"/>
          <a:ext cx="3770926" cy="22625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tx1"/>
              </a:solidFill>
              <a:ea typeface="+mn-lt"/>
              <a:cs typeface="+mn-lt"/>
            </a:rPr>
            <a:t>Особенности подросткового возраста</a:t>
          </a:r>
          <a:endParaRPr lang="en-US" sz="3500" kern="1200" dirty="0" smtClean="0">
            <a:solidFill>
              <a:schemeClr val="tx1"/>
            </a:solidFill>
            <a:ea typeface="+mn-lt"/>
            <a:cs typeface="+mn-lt"/>
          </a:endParaRPr>
        </a:p>
      </dsp:txBody>
      <dsp:txXfrm>
        <a:off x="4148986" y="668921"/>
        <a:ext cx="3770926" cy="2262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1DC59-7892-423B-B477-BFA666B99AE8}">
      <dsp:nvSpPr>
        <dsp:cNvPr id="0" name=""/>
        <dsp:cNvSpPr/>
      </dsp:nvSpPr>
      <dsp:spPr>
        <a:xfrm>
          <a:off x="0" y="52809"/>
          <a:ext cx="7543800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Смена ведущей деятельности</a:t>
          </a:r>
          <a:endParaRPr lang="en-US" sz="2800" kern="1200" dirty="0"/>
        </a:p>
      </dsp:txBody>
      <dsp:txXfrm>
        <a:off x="32784" y="85593"/>
        <a:ext cx="7478232" cy="606012"/>
      </dsp:txXfrm>
    </dsp:sp>
    <dsp:sp modelId="{FF9B301D-9C01-48F5-BE7C-F6BDBCFD67FA}">
      <dsp:nvSpPr>
        <dsp:cNvPr id="0" name=""/>
        <dsp:cNvSpPr/>
      </dsp:nvSpPr>
      <dsp:spPr>
        <a:xfrm>
          <a:off x="0" y="805030"/>
          <a:ext cx="7543800" cy="6715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Эмоциональная неустойчивость</a:t>
          </a:r>
          <a:endParaRPr lang="en-US" sz="2800" kern="1200" dirty="0"/>
        </a:p>
      </dsp:txBody>
      <dsp:txXfrm>
        <a:off x="32784" y="837814"/>
        <a:ext cx="7478232" cy="606012"/>
      </dsp:txXfrm>
    </dsp:sp>
    <dsp:sp modelId="{5DA91FF0-39A6-4CD7-B857-4B644ABFF942}">
      <dsp:nvSpPr>
        <dsp:cNvPr id="0" name=""/>
        <dsp:cNvSpPr/>
      </dsp:nvSpPr>
      <dsp:spPr>
        <a:xfrm>
          <a:off x="0" y="1557250"/>
          <a:ext cx="7543800" cy="6715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Личностная нестабильность</a:t>
          </a:r>
          <a:endParaRPr lang="en-US" sz="2800" kern="1200" dirty="0"/>
        </a:p>
      </dsp:txBody>
      <dsp:txXfrm>
        <a:off x="32784" y="1590034"/>
        <a:ext cx="7478232" cy="606012"/>
      </dsp:txXfrm>
    </dsp:sp>
    <dsp:sp modelId="{D71F3DD6-9D4E-46E4-8404-D700613D6643}">
      <dsp:nvSpPr>
        <dsp:cNvPr id="0" name=""/>
        <dsp:cNvSpPr/>
      </dsp:nvSpPr>
      <dsp:spPr>
        <a:xfrm>
          <a:off x="0" y="2309470"/>
          <a:ext cx="7543800" cy="671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Стремление к самостоятельности</a:t>
          </a:r>
          <a:endParaRPr lang="en-US" sz="2800" kern="1200" dirty="0"/>
        </a:p>
      </dsp:txBody>
      <dsp:txXfrm>
        <a:off x="32784" y="2342254"/>
        <a:ext cx="7478232" cy="606012"/>
      </dsp:txXfrm>
    </dsp:sp>
    <dsp:sp modelId="{3A427239-218B-4991-BA1B-B7F42A0902FB}">
      <dsp:nvSpPr>
        <dsp:cNvPr id="0" name=""/>
        <dsp:cNvSpPr/>
      </dsp:nvSpPr>
      <dsp:spPr>
        <a:xfrm>
          <a:off x="0" y="3061690"/>
          <a:ext cx="7543800" cy="6715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Формирование «Я-концепции»</a:t>
          </a:r>
          <a:endParaRPr lang="en-US" sz="2800" kern="1200" dirty="0"/>
        </a:p>
      </dsp:txBody>
      <dsp:txXfrm>
        <a:off x="32784" y="3094474"/>
        <a:ext cx="7478232" cy="606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D0105-4441-4932-9F14-0B9A81182776}">
      <dsp:nvSpPr>
        <dsp:cNvPr id="0" name=""/>
        <dsp:cNvSpPr/>
      </dsp:nvSpPr>
      <dsp:spPr>
        <a:xfrm>
          <a:off x="748486" y="3406"/>
          <a:ext cx="1889633" cy="11337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Смена классного руководителя</a:t>
          </a:r>
          <a:endParaRPr lang="en-US" sz="1800" kern="1200" dirty="0"/>
        </a:p>
      </dsp:txBody>
      <dsp:txXfrm>
        <a:off x="748486" y="3406"/>
        <a:ext cx="1889633" cy="1133780"/>
      </dsp:txXfrm>
    </dsp:sp>
    <dsp:sp modelId="{0964EA4B-23FC-4156-9B51-E1E2386ECB77}">
      <dsp:nvSpPr>
        <dsp:cNvPr id="0" name=""/>
        <dsp:cNvSpPr/>
      </dsp:nvSpPr>
      <dsp:spPr>
        <a:xfrm>
          <a:off x="2827083" y="3406"/>
          <a:ext cx="1889633" cy="1133780"/>
        </a:xfrm>
        <a:prstGeom prst="rect">
          <a:avLst/>
        </a:prstGeom>
        <a:solidFill>
          <a:schemeClr val="accent2">
            <a:hueOff val="170800"/>
            <a:satOff val="105"/>
            <a:lumOff val="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Ослабление контроля</a:t>
          </a:r>
          <a:endParaRPr lang="en-US" sz="1800" kern="1200" dirty="0"/>
        </a:p>
      </dsp:txBody>
      <dsp:txXfrm>
        <a:off x="2827083" y="3406"/>
        <a:ext cx="1889633" cy="1133780"/>
      </dsp:txXfrm>
    </dsp:sp>
    <dsp:sp modelId="{69E3D30A-91B5-4949-84F3-3E7E8525E810}">
      <dsp:nvSpPr>
        <dsp:cNvPr id="0" name=""/>
        <dsp:cNvSpPr/>
      </dsp:nvSpPr>
      <dsp:spPr>
        <a:xfrm>
          <a:off x="4905680" y="3406"/>
          <a:ext cx="1889633" cy="1133780"/>
        </a:xfrm>
        <a:prstGeom prst="rect">
          <a:avLst/>
        </a:prstGeom>
        <a:solidFill>
          <a:schemeClr val="accent2">
            <a:hueOff val="341600"/>
            <a:satOff val="210"/>
            <a:lumOff val="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Увеличение числа учителей-предметников</a:t>
          </a:r>
          <a:endParaRPr lang="en-US" sz="1800" kern="1200" dirty="0"/>
        </a:p>
      </dsp:txBody>
      <dsp:txXfrm>
        <a:off x="4905680" y="3406"/>
        <a:ext cx="1889633" cy="1133780"/>
      </dsp:txXfrm>
    </dsp:sp>
    <dsp:sp modelId="{BCC96849-CFEA-410D-8933-7975BFA2756D}">
      <dsp:nvSpPr>
        <dsp:cNvPr id="0" name=""/>
        <dsp:cNvSpPr/>
      </dsp:nvSpPr>
      <dsp:spPr>
        <a:xfrm>
          <a:off x="748486" y="1326149"/>
          <a:ext cx="1889633" cy="1133780"/>
        </a:xfrm>
        <a:prstGeom prst="rect">
          <a:avLst/>
        </a:prstGeom>
        <a:solidFill>
          <a:schemeClr val="accent2">
            <a:hueOff val="512400"/>
            <a:satOff val="315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Увеличение количества новых предметов</a:t>
          </a:r>
          <a:endParaRPr lang="en-US" sz="1800" kern="1200" dirty="0"/>
        </a:p>
      </dsp:txBody>
      <dsp:txXfrm>
        <a:off x="748486" y="1326149"/>
        <a:ext cx="1889633" cy="1133780"/>
      </dsp:txXfrm>
    </dsp:sp>
    <dsp:sp modelId="{1E9BCE5C-1EE3-4FB3-B537-B4F297A6A21D}">
      <dsp:nvSpPr>
        <dsp:cNvPr id="0" name=""/>
        <dsp:cNvSpPr/>
      </dsp:nvSpPr>
      <dsp:spPr>
        <a:xfrm>
          <a:off x="2827083" y="1326149"/>
          <a:ext cx="1889633" cy="1133780"/>
        </a:xfrm>
        <a:prstGeom prst="rect">
          <a:avLst/>
        </a:prstGeom>
        <a:solidFill>
          <a:schemeClr val="accent2">
            <a:hueOff val="683199"/>
            <a:satOff val="420"/>
            <a:lumOff val="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Рост темпа работы</a:t>
          </a:r>
          <a:endParaRPr lang="en-US" sz="1800" kern="1200" dirty="0"/>
        </a:p>
      </dsp:txBody>
      <dsp:txXfrm>
        <a:off x="2827083" y="1326149"/>
        <a:ext cx="1889633" cy="1133780"/>
      </dsp:txXfrm>
    </dsp:sp>
    <dsp:sp modelId="{D426FD51-FFAF-4855-9CFE-C174291B6BCF}">
      <dsp:nvSpPr>
        <dsp:cNvPr id="0" name=""/>
        <dsp:cNvSpPr/>
      </dsp:nvSpPr>
      <dsp:spPr>
        <a:xfrm>
          <a:off x="4905680" y="1326149"/>
          <a:ext cx="1889633" cy="1133780"/>
        </a:xfrm>
        <a:prstGeom prst="rect">
          <a:avLst/>
        </a:prstGeom>
        <a:solidFill>
          <a:schemeClr val="accent2">
            <a:hueOff val="853999"/>
            <a:satOff val="525"/>
            <a:lumOff val="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Новые требования</a:t>
          </a:r>
          <a:endParaRPr lang="en-US" sz="1800" kern="1200" dirty="0"/>
        </a:p>
      </dsp:txBody>
      <dsp:txXfrm>
        <a:off x="4905680" y="1326149"/>
        <a:ext cx="1889633" cy="1133780"/>
      </dsp:txXfrm>
    </dsp:sp>
    <dsp:sp modelId="{028A6232-5FC8-4439-9B74-B4DDD5DA665E}">
      <dsp:nvSpPr>
        <dsp:cNvPr id="0" name=""/>
        <dsp:cNvSpPr/>
      </dsp:nvSpPr>
      <dsp:spPr>
        <a:xfrm>
          <a:off x="1787784" y="2648893"/>
          <a:ext cx="1889633" cy="1133780"/>
        </a:xfrm>
        <a:prstGeom prst="rect">
          <a:avLst/>
        </a:prstGeom>
        <a:solidFill>
          <a:schemeClr val="accent2">
            <a:hueOff val="1024799"/>
            <a:satOff val="630"/>
            <a:lumOff val="8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Смена позиции</a:t>
          </a:r>
          <a:endParaRPr lang="en-US" sz="1800" kern="1200" dirty="0"/>
        </a:p>
      </dsp:txBody>
      <dsp:txXfrm>
        <a:off x="1787784" y="2648893"/>
        <a:ext cx="1889633" cy="1133780"/>
      </dsp:txXfrm>
    </dsp:sp>
    <dsp:sp modelId="{08D429E9-95B8-415B-92C5-844DB0764636}">
      <dsp:nvSpPr>
        <dsp:cNvPr id="0" name=""/>
        <dsp:cNvSpPr/>
      </dsp:nvSpPr>
      <dsp:spPr>
        <a:xfrm>
          <a:off x="3866381" y="2648893"/>
          <a:ext cx="1889633" cy="1133780"/>
        </a:xfrm>
        <a:prstGeom prst="rect">
          <a:avLst/>
        </a:prstGeom>
        <a:solidFill>
          <a:schemeClr val="accent2">
            <a:hueOff val="1195599"/>
            <a:satOff val="735"/>
            <a:lumOff val="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Пробелы в знаниях</a:t>
          </a:r>
          <a:endParaRPr lang="en-US" sz="1800" kern="1200" dirty="0"/>
        </a:p>
      </dsp:txBody>
      <dsp:txXfrm>
        <a:off x="3866381" y="2648893"/>
        <a:ext cx="1889633" cy="11337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D0105-4441-4932-9F14-0B9A81182776}">
      <dsp:nvSpPr>
        <dsp:cNvPr id="0" name=""/>
        <dsp:cNvSpPr/>
      </dsp:nvSpPr>
      <dsp:spPr>
        <a:xfrm>
          <a:off x="838780" y="337"/>
          <a:ext cx="1778822" cy="10672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/>
              <a:cs typeface="Arial"/>
            </a:rPr>
            <a:t>Закрытость</a:t>
          </a:r>
          <a:endParaRPr lang="en-US" sz="1600" kern="1200" dirty="0"/>
        </a:p>
      </dsp:txBody>
      <dsp:txXfrm>
        <a:off x="838780" y="337"/>
        <a:ext cx="1778822" cy="1067293"/>
      </dsp:txXfrm>
    </dsp:sp>
    <dsp:sp modelId="{0964EA4B-23FC-4156-9B51-E1E2386ECB77}">
      <dsp:nvSpPr>
        <dsp:cNvPr id="0" name=""/>
        <dsp:cNvSpPr/>
      </dsp:nvSpPr>
      <dsp:spPr>
        <a:xfrm>
          <a:off x="838780" y="1245513"/>
          <a:ext cx="1778822" cy="10672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/>
              <a:cs typeface="Arial"/>
            </a:rPr>
            <a:t>Нежелание выполнять домашние задания</a:t>
          </a:r>
          <a:endParaRPr lang="en-US" sz="1600" kern="1200" dirty="0"/>
        </a:p>
      </dsp:txBody>
      <dsp:txXfrm>
        <a:off x="838780" y="1245513"/>
        <a:ext cx="1778822" cy="1067293"/>
      </dsp:txXfrm>
    </dsp:sp>
    <dsp:sp modelId="{69E3D30A-91B5-4949-84F3-3E7E8525E810}">
      <dsp:nvSpPr>
        <dsp:cNvPr id="0" name=""/>
        <dsp:cNvSpPr/>
      </dsp:nvSpPr>
      <dsp:spPr>
        <a:xfrm>
          <a:off x="838780" y="2490689"/>
          <a:ext cx="1778822" cy="10672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/>
              <a:cs typeface="Arial"/>
            </a:rPr>
            <a:t>Беспокойный сон</a:t>
          </a:r>
          <a:endParaRPr lang="en-US" sz="1600" kern="1200" dirty="0"/>
        </a:p>
      </dsp:txBody>
      <dsp:txXfrm>
        <a:off x="838780" y="2490689"/>
        <a:ext cx="1778822" cy="1067293"/>
      </dsp:txXfrm>
    </dsp:sp>
    <dsp:sp modelId="{BCC96849-CFEA-410D-8933-7975BFA2756D}">
      <dsp:nvSpPr>
        <dsp:cNvPr id="0" name=""/>
        <dsp:cNvSpPr/>
      </dsp:nvSpPr>
      <dsp:spPr>
        <a:xfrm>
          <a:off x="838780" y="3735865"/>
          <a:ext cx="1778822" cy="10672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/>
              <a:cs typeface="Arial"/>
            </a:rPr>
            <a:t>Соматические проявления</a:t>
          </a:r>
          <a:endParaRPr lang="en-US" sz="1600" kern="1200" dirty="0"/>
        </a:p>
      </dsp:txBody>
      <dsp:txXfrm>
        <a:off x="838780" y="3735865"/>
        <a:ext cx="1778822" cy="1067293"/>
      </dsp:txXfrm>
    </dsp:sp>
    <dsp:sp modelId="{1E9BCE5C-1EE3-4FB3-B537-B4F297A6A21D}">
      <dsp:nvSpPr>
        <dsp:cNvPr id="0" name=""/>
        <dsp:cNvSpPr/>
      </dsp:nvSpPr>
      <dsp:spPr>
        <a:xfrm>
          <a:off x="838780" y="4981040"/>
          <a:ext cx="1778822" cy="10672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/>
              <a:cs typeface="Arial"/>
            </a:rPr>
            <a:t>Негативное отношение к школе, учителям, одноклассникам</a:t>
          </a:r>
          <a:endParaRPr lang="en-US" sz="1600" kern="1200" dirty="0"/>
        </a:p>
      </dsp:txBody>
      <dsp:txXfrm>
        <a:off x="838780" y="4981040"/>
        <a:ext cx="1778822" cy="10672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00F709-8D24-4065-B42E-4EA9E3BD0052}">
      <dsp:nvSpPr>
        <dsp:cNvPr id="0" name=""/>
        <dsp:cNvSpPr/>
      </dsp:nvSpPr>
      <dsp:spPr>
        <a:xfrm>
          <a:off x="0" y="0"/>
          <a:ext cx="4602031" cy="10757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1.Принятие </a:t>
          </a:r>
          <a:r>
            <a:rPr lang="ru-RU" sz="1800" kern="1200" smtClean="0"/>
            <a:t>— обнимаем, гладим или берём за руку.</a:t>
          </a:r>
          <a:r>
            <a:rPr lang="ru-RU" sz="1800" kern="1200" smtClean="0">
              <a:latin typeface="Calibri Light" panose="020F0302020204030204"/>
            </a:rPr>
            <a:t> </a:t>
          </a:r>
          <a:endParaRPr lang="en-US" sz="1800" b="0" kern="1200" dirty="0">
            <a:latin typeface="Calibri Light" panose="020F0302020204030204"/>
          </a:endParaRPr>
        </a:p>
      </dsp:txBody>
      <dsp:txXfrm>
        <a:off x="31509" y="31509"/>
        <a:ext cx="3315291" cy="1012781"/>
      </dsp:txXfrm>
    </dsp:sp>
    <dsp:sp modelId="{E0AD1CE2-130E-443A-A5F3-6DF536429B4F}">
      <dsp:nvSpPr>
        <dsp:cNvPr id="0" name=""/>
        <dsp:cNvSpPr/>
      </dsp:nvSpPr>
      <dsp:spPr>
        <a:xfrm>
          <a:off x="343658" y="1225216"/>
          <a:ext cx="4602031" cy="10757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2. Проговаривание </a:t>
          </a:r>
          <a:r>
            <a:rPr lang="ru-RU" sz="1800" kern="1200" smtClean="0"/>
            <a:t>— называем чувства ребёнка: «Ты расстроен (злишься, обижен…)».</a:t>
          </a:r>
          <a:endParaRPr lang="ru-RU" sz="1800" kern="1200" dirty="0"/>
        </a:p>
      </dsp:txBody>
      <dsp:txXfrm>
        <a:off x="375167" y="1256725"/>
        <a:ext cx="3496085" cy="1012781"/>
      </dsp:txXfrm>
    </dsp:sp>
    <dsp:sp modelId="{F767222A-055C-4126-862D-144559014105}">
      <dsp:nvSpPr>
        <dsp:cNvPr id="0" name=""/>
        <dsp:cNvSpPr/>
      </dsp:nvSpPr>
      <dsp:spPr>
        <a:xfrm>
          <a:off x="687316" y="2450432"/>
          <a:ext cx="4602031" cy="10757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3. Прояснение ситуации</a:t>
          </a:r>
          <a:r>
            <a:rPr lang="ru-RU" sz="1800" kern="1200" smtClean="0"/>
            <a:t> — связываем ситуацию с чувствами </a:t>
          </a:r>
          <a:r>
            <a:rPr lang="ru-RU" sz="1800" kern="1200" smtClean="0">
              <a:latin typeface="Calibri Light" panose="020F0302020204030204"/>
            </a:rPr>
            <a:t>подростка</a:t>
          </a:r>
          <a:r>
            <a:rPr lang="ru-RU" sz="1800" kern="1200" smtClean="0"/>
            <a:t>: «Ты злишься, потому что...».</a:t>
          </a:r>
          <a:endParaRPr lang="en-US" sz="1800" kern="1200" dirty="0"/>
        </a:p>
      </dsp:txBody>
      <dsp:txXfrm>
        <a:off x="718825" y="2481941"/>
        <a:ext cx="3496085" cy="1012781"/>
      </dsp:txXfrm>
    </dsp:sp>
    <dsp:sp modelId="{887D2D49-ADB1-486D-964A-E18E0D434774}">
      <dsp:nvSpPr>
        <dsp:cNvPr id="0" name=""/>
        <dsp:cNvSpPr/>
      </dsp:nvSpPr>
      <dsp:spPr>
        <a:xfrm>
          <a:off x="1030974" y="3675648"/>
          <a:ext cx="4602031" cy="107579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4. Понимание: </a:t>
          </a:r>
          <a:r>
            <a:rPr lang="ru-RU" sz="1800" kern="1200" dirty="0" smtClean="0"/>
            <a:t>«Я понимаю, как это досадно».</a:t>
          </a:r>
          <a:endParaRPr lang="en-US" sz="1800" kern="1200" dirty="0"/>
        </a:p>
      </dsp:txBody>
      <dsp:txXfrm>
        <a:off x="1062483" y="3707157"/>
        <a:ext cx="3496085" cy="1012781"/>
      </dsp:txXfrm>
    </dsp:sp>
    <dsp:sp modelId="{909FA906-44E8-4BEC-A36E-3F01A7479DAE}">
      <dsp:nvSpPr>
        <dsp:cNvPr id="0" name=""/>
        <dsp:cNvSpPr/>
      </dsp:nvSpPr>
      <dsp:spPr>
        <a:xfrm>
          <a:off x="1374632" y="4900864"/>
          <a:ext cx="4602031" cy="107579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5. «Как я могу тебе помочь?».</a:t>
          </a:r>
          <a:endParaRPr lang="en-US" sz="1800" kern="1200" dirty="0"/>
        </a:p>
      </dsp:txBody>
      <dsp:txXfrm>
        <a:off x="1406141" y="4932373"/>
        <a:ext cx="3496085" cy="1012781"/>
      </dsp:txXfrm>
    </dsp:sp>
    <dsp:sp modelId="{940A0E1B-0F45-4010-95B3-97C80CBD45CB}">
      <dsp:nvSpPr>
        <dsp:cNvPr id="0" name=""/>
        <dsp:cNvSpPr/>
      </dsp:nvSpPr>
      <dsp:spPr>
        <a:xfrm>
          <a:off x="3902761" y="785931"/>
          <a:ext cx="699269" cy="6992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060097" y="785931"/>
        <a:ext cx="384597" cy="526200"/>
      </dsp:txXfrm>
    </dsp:sp>
    <dsp:sp modelId="{C4F47654-0A2F-4491-AD7C-572EF162619B}">
      <dsp:nvSpPr>
        <dsp:cNvPr id="0" name=""/>
        <dsp:cNvSpPr/>
      </dsp:nvSpPr>
      <dsp:spPr>
        <a:xfrm>
          <a:off x="4246419" y="2011147"/>
          <a:ext cx="699269" cy="69926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4403755" y="2011147"/>
        <a:ext cx="384597" cy="526200"/>
      </dsp:txXfrm>
    </dsp:sp>
    <dsp:sp modelId="{05C70A6B-1A0F-495D-9117-EDBC09DC2317}">
      <dsp:nvSpPr>
        <dsp:cNvPr id="0" name=""/>
        <dsp:cNvSpPr/>
      </dsp:nvSpPr>
      <dsp:spPr>
        <a:xfrm>
          <a:off x="4590077" y="3218433"/>
          <a:ext cx="699269" cy="6992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47413" y="3218433"/>
        <a:ext cx="384597" cy="526200"/>
      </dsp:txXfrm>
    </dsp:sp>
    <dsp:sp modelId="{6E5986F5-B992-48DE-8CA1-546C3953EF64}">
      <dsp:nvSpPr>
        <dsp:cNvPr id="0" name=""/>
        <dsp:cNvSpPr/>
      </dsp:nvSpPr>
      <dsp:spPr>
        <a:xfrm>
          <a:off x="4933736" y="4455603"/>
          <a:ext cx="699269" cy="69926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091072" y="4455603"/>
        <a:ext cx="384597" cy="526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C1C1-1102-4D3A-B83D-3EA0167CED67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17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3DF1-18DA-46FC-A631-2D1AA0076ECE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85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3FD1-CB80-4D38-98C5-0F3F26300B3A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83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4EEE4-474A-4235-A9A9-A2FB230707B8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7E6C-C0B0-40C5-A101-5DA181EECD0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46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81E-FEBD-4807-B310-42860728784C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45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6903-E309-4FEB-BE3F-7CEF66FD7315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41FD-6BF0-4418-832C-B9A29F810CC9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2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8D3F-4D06-4386-92EF-CBB324A94B8B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0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1882-A1B2-48BA-8BE5-3D3CB5290EDA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95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531291F-ABF6-4CF8-93C3-18F115B79070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9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3321-F934-4299-9750-8710105AE05D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76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9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37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microsoft.com/office/2007/relationships/hdphoto" Target="../media/hdphoto2.wdp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1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microsoft.com/office/2007/relationships/hdphoto" Target="../media/hdphoto1.wdp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microsoft.com/office/2007/relationships/hdphoto" Target="../media/hdphoto1.wdp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microsoft.com/office/2007/relationships/hdphoto" Target="../media/hdphoto1.wdp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7907" y="466389"/>
            <a:ext cx="6685397" cy="3524573"/>
          </a:xfrm>
          <a:noFill/>
          <a:ln w="57150">
            <a:noFill/>
            <a:prstDash val="solid"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200" cap="none" spc="0" noProof="1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  <a:cs typeface="Calibri"/>
              </a:rPr>
              <a:t>Особенности подросткового возраста и трудности, возникающие у обучающихся при переходе в основную школу </a:t>
            </a:r>
            <a:r>
              <a:rPr lang="en-US" sz="3200" cap="none" spc="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en-US" sz="3200" cap="none" spc="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en-US" sz="3200" cap="none" spc="0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CFF65C-F180-4D37-B96E-82BD4D2D90E5}"/>
              </a:ext>
            </a:extLst>
          </p:cNvPr>
          <p:cNvSpPr txBox="1"/>
          <p:nvPr/>
        </p:nvSpPr>
        <p:spPr>
          <a:xfrm>
            <a:off x="6236442" y="3880647"/>
            <a:ext cx="3185760" cy="245631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</a:pPr>
            <a:endParaRPr lang="en-US" b="1" noProof="1">
              <a:cs typeface="Calibri" panose="020F0502020204030204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2996952"/>
            <a:ext cx="3525408" cy="352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3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17550F-D289-47E6-BF6B-ECE4D8A5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26172"/>
          </a:xfrm>
        </p:spPr>
        <p:txBody>
          <a:bodyPr/>
          <a:lstStyle/>
          <a:p>
            <a:r>
              <a:rPr lang="ru-RU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Calibri Light"/>
              </a:rPr>
              <a:t>Альтернативные ответы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B4F0F0-E763-4D87-BA7A-FCED29BAC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109252"/>
            <a:ext cx="7543801" cy="4023360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endParaRPr lang="ru-RU" dirty="0">
              <a:solidFill>
                <a:schemeClr val="bg1"/>
              </a:solidFill>
              <a:ea typeface="+mn-lt"/>
              <a:cs typeface="+mn-lt"/>
            </a:endParaRPr>
          </a:p>
          <a:p>
            <a:pPr>
              <a:lnSpc>
                <a:spcPct val="110000"/>
              </a:lnSpc>
            </a:pPr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«Расскажи мне об этом»</a:t>
            </a:r>
          </a:p>
          <a:p>
            <a:pPr>
              <a:lnSpc>
                <a:spcPct val="110000"/>
              </a:lnSpc>
            </a:pPr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«Я хочу услышать об этом»</a:t>
            </a:r>
          </a:p>
          <a:p>
            <a:pPr>
              <a:lnSpc>
                <a:spcPct val="110000"/>
              </a:lnSpc>
            </a:pPr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«Мне интересна твоя точка зрения»</a:t>
            </a:r>
          </a:p>
          <a:p>
            <a:pPr>
              <a:lnSpc>
                <a:spcPct val="110000"/>
              </a:lnSpc>
            </a:pPr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«Давай обсудим это»</a:t>
            </a:r>
          </a:p>
          <a:p>
            <a:pPr>
              <a:lnSpc>
                <a:spcPct val="110000"/>
              </a:lnSpc>
            </a:pPr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«Похоже, что это важно для тебя».</a:t>
            </a:r>
          </a:p>
          <a:p>
            <a:pPr>
              <a:lnSpc>
                <a:spcPct val="110000"/>
              </a:lnSpc>
            </a:pPr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Или более простые фразы: «Я вижу», «Интересно», «Правда?», «Неужели?», «Не шутишь» и т.п.</a:t>
            </a:r>
            <a:endParaRPr lang="ru-RU" sz="2400" dirty="0">
              <a:solidFill>
                <a:schemeClr val="bg1"/>
              </a:solidFill>
              <a:cs typeface="Calibri"/>
            </a:endParaRPr>
          </a:p>
          <a:p>
            <a:endParaRPr lang="ru-RU" dirty="0">
              <a:solidFill>
                <a:schemeClr val="bg1"/>
              </a:solidFill>
              <a:cs typeface="Calibri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1375872"/>
            <a:ext cx="3679324" cy="36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15616" y="1384069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cs typeface="Calibri Light"/>
              </a:rPr>
              <a:t>Спасибо за внимание!</a:t>
            </a:r>
            <a:endParaRPr lang="ru-RU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2754727"/>
            <a:ext cx="3187263" cy="318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9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2273" y="10656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45075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alibri"/>
                <a:cs typeface="Calibri"/>
              </a:rPr>
              <a:t>Трудности адаптации </a:t>
            </a:r>
            <a:r>
              <a:rPr lang="ru-RU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alibri"/>
                <a:cs typeface="Calibri"/>
              </a:rPr>
              <a:t/>
            </a:r>
            <a:br>
              <a:rPr lang="ru-RU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ru-RU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alibri"/>
                <a:cs typeface="Calibri"/>
              </a:rPr>
              <a:t>у</a:t>
            </a:r>
            <a:r>
              <a:rPr lang="ru-RU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alibri"/>
                <a:cs typeface="Calibri"/>
              </a:rPr>
              <a:t> </a:t>
            </a:r>
            <a:r>
              <a:rPr lang="ru-RU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alibri"/>
                <a:cs typeface="Calibri"/>
              </a:rPr>
              <a:t>пятиклассников</a:t>
            </a:r>
            <a:r>
              <a:rPr lang="ru-RU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alibri"/>
                <a:cs typeface="Calibri"/>
              </a:rPr>
              <a:t>:</a:t>
            </a:r>
          </a:p>
        </p:txBody>
      </p:sp>
      <p:graphicFrame>
        <p:nvGraphicFramePr>
          <p:cNvPr id="23" name="Объект 2">
            <a:extLst>
              <a:ext uri="{FF2B5EF4-FFF2-40B4-BE49-F238E27FC236}">
                <a16:creationId xmlns:a16="http://schemas.microsoft.com/office/drawing/2014/main" id="{4FF4F3FF-DBEC-4ADD-9314-279AC4EEDC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208466"/>
              </p:ext>
            </p:extLst>
          </p:nvPr>
        </p:nvGraphicFramePr>
        <p:xfrm>
          <a:off x="4139952" y="1882042"/>
          <a:ext cx="3960440" cy="4653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61719" b="100000" l="23633" r="100000">
                        <a14:foregroundMark x1="83203" y1="86719" x2="83203" y2="86719"/>
                        <a14:foregroundMark x1="96289" y1="76172" x2="96289" y2="76172"/>
                        <a14:foregroundMark x1="87891" y1="91992" x2="87891" y2="91992"/>
                        <a14:foregroundMark x1="78906" y1="91016" x2="78906" y2="91016"/>
                        <a14:foregroundMark x1="86523" y1="89453" x2="86523" y2="89453"/>
                        <a14:foregroundMark x1="88867" y1="89648" x2="88867" y2="89648"/>
                        <a14:foregroundMark x1="78320" y1="90430" x2="77148" y2="91602"/>
                        <a14:backgroundMark x1="55859" y1="55273" x2="55859" y2="55273"/>
                        <a14:backgroundMark x1="76953" y1="63477" x2="31055" y2="57227"/>
                        <a14:backgroundMark x1="75586" y1="69922" x2="75586" y2="69922"/>
                        <a14:backgroundMark x1="42969" y1="70117" x2="42969" y2="70117"/>
                        <a14:backgroundMark x1="79297" y1="69531" x2="77734" y2="66602"/>
                        <a14:backgroundMark x1="78906" y1="70898" x2="68750" y2="67383"/>
                        <a14:backgroundMark x1="47656" y1="69727" x2="42578" y2="67969"/>
                        <a14:backgroundMark x1="36719" y1="70898" x2="49219" y2="68555"/>
                        <a14:backgroundMark x1="36328" y1="70703" x2="36328" y2="70703"/>
                        <a14:backgroundMark x1="70508" y1="71289" x2="81641" y2="68164"/>
                        <a14:backgroundMark x1="35352" y1="85938" x2="73242" y2="92773"/>
                        <a14:backgroundMark x1="67773" y1="69531" x2="87695" y2="60156"/>
                        <a14:backgroundMark x1="82617" y1="69531" x2="30273" y2="63672"/>
                        <a14:backgroundMark x1="69141" y1="84766" x2="67383" y2="97461"/>
                        <a14:backgroundMark x1="70703" y1="87695" x2="69727" y2="95898"/>
                        <a14:backgroundMark x1="77734" y1="88672" x2="80078" y2="94727"/>
                        <a14:backgroundMark x1="75586" y1="92383" x2="82617" y2="92383"/>
                        <a14:backgroundMark x1="76953" y1="92773" x2="99805" y2="92773"/>
                        <a14:backgroundMark x1="68164" y1="86133" x2="68164" y2="86133"/>
                        <a14:backgroundMark x1="91016" y1="88477" x2="71289" y2="91406"/>
                        <a14:backgroundMark x1="89258" y1="87305" x2="82227" y2="92969"/>
                        <a14:backgroundMark x1="84766" y1="87305" x2="98242" y2="99219"/>
                        <a14:backgroundMark x1="90234" y1="85547" x2="80469" y2="94531"/>
                        <a14:backgroundMark x1="86133" y1="86914" x2="87305" y2="96875"/>
                        <a14:backgroundMark x1="83789" y1="88477" x2="93164" y2="87109"/>
                      </a14:backgroundRemoval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l="33758" t="63289" r="208" b="10346"/>
          <a:stretch/>
        </p:blipFill>
        <p:spPr>
          <a:xfrm>
            <a:off x="1556048" y="2083757"/>
            <a:ext cx="2655912" cy="1057211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9"/>
          <a:srcRect l="33758" t="63289" r="208" b="10346"/>
          <a:stretch/>
        </p:blipFill>
        <p:spPr>
          <a:xfrm>
            <a:off x="1556048" y="3584470"/>
            <a:ext cx="2655912" cy="1057211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9"/>
          <a:srcRect l="33758" t="63289" r="208" b="10346"/>
          <a:stretch/>
        </p:blipFill>
        <p:spPr>
          <a:xfrm>
            <a:off x="1556048" y="5085184"/>
            <a:ext cx="2655912" cy="105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71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12">
            <a:extLst>
              <a:ext uri="{FF2B5EF4-FFF2-40B4-BE49-F238E27FC236}">
                <a16:creationId xmlns:a16="http://schemas.microsoft.com/office/drawing/2014/main" id="{A3803206-03B2-415D-854C-2C5B62FA2E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D2FFB-D220-4881-9ED6-9B87C18D1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latin typeface="+mn-lt"/>
                <a:cs typeface="Calibri Light"/>
              </a:rPr>
              <a:t>Причины возникающих трудностей</a:t>
            </a:r>
          </a:p>
        </p:txBody>
      </p:sp>
      <p:graphicFrame>
        <p:nvGraphicFramePr>
          <p:cNvPr id="11" name="Объект 2">
            <a:extLst>
              <a:ext uri="{FF2B5EF4-FFF2-40B4-BE49-F238E27FC236}">
                <a16:creationId xmlns:a16="http://schemas.microsoft.com/office/drawing/2014/main" id="{4FF4F3FF-DBEC-4ADD-9314-279AC4EEDC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338910"/>
              </p:ext>
            </p:extLst>
          </p:nvPr>
        </p:nvGraphicFramePr>
        <p:xfrm>
          <a:off x="634420" y="2065491"/>
          <a:ext cx="792088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36597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ru-RU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Особенности подросткового возраста: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4FF4F3FF-DBEC-4ADD-9314-279AC4EEDC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741749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0215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Факторы, влияющие на процесс адаптации:</a:t>
            </a:r>
            <a:endParaRPr lang="ru-RU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669727A9-EB85-4668-8CF7-E6082048A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706936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925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4901168" cy="145075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Calibri Light"/>
              </a:rPr>
              <a:t>Признаки возникшей </a:t>
            </a:r>
            <a:r>
              <a:rPr lang="ru-RU" sz="3600" b="1" dirty="0" err="1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Calibri Light"/>
              </a:rPr>
              <a:t>дезадаптации</a:t>
            </a:r>
            <a:r>
              <a:rPr lang="ru-RU" sz="36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Calibri Light"/>
              </a:rPr>
              <a:t> школьника:</a:t>
            </a:r>
            <a:endParaRPr lang="ru-RU" sz="3600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669727A9-EB85-4668-8CF7-E6082048A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653813"/>
              </p:ext>
            </p:extLst>
          </p:nvPr>
        </p:nvGraphicFramePr>
        <p:xfrm>
          <a:off x="5632376" y="404664"/>
          <a:ext cx="345638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5576" y="1744936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66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50797"/>
            <a:ext cx="6478909" cy="809579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Чем можно помочь?</a:t>
            </a:r>
            <a:endParaRPr lang="ru-RU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latin typeface="+mn-lt"/>
              <a:cs typeface="Calibri Ligh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C29A6B1-EC94-4744-BE48-B764337E95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19107" y="2085703"/>
            <a:ext cx="26746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0719" y="1177133"/>
            <a:ext cx="4213769" cy="3670180"/>
          </a:xfrm>
        </p:spPr>
        <p:txBody>
          <a:bodyPr vert="horz" lIns="0" tIns="45720" rIns="0" bIns="45720" rtlCol="0" anchor="t">
            <a:noAutofit/>
          </a:bodyPr>
          <a:lstStyle/>
          <a:p>
            <a:pPr>
              <a:buFont typeface="Wingdings" panose="020F0502020204030204" pitchFamily="34" charset="0"/>
              <a:buChar char="ü"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Безусловное принятие ребенка, эмоциональная поддержка</a:t>
            </a:r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предъявляйте к ребенку завышенных требований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Поддерживайте взаимосвязь со школой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Развивайте ответственность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Сохраняйте благоприятный эмоциональный климат в семье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  <a:p>
            <a:pPr>
              <a:buFont typeface="Wingdings" panose="020F0502020204030204" pitchFamily="34" charset="0"/>
              <a:buChar char="ü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Поддерживайте авторитет учителей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991" y="1556792"/>
            <a:ext cx="4049215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9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1" y="51211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5A057-73BE-4979-8647-C4243FAF2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184" y="634946"/>
            <a:ext cx="2769572" cy="5055904"/>
          </a:xfrm>
        </p:spPr>
        <p:txBody>
          <a:bodyPr anchor="ctr">
            <a:normAutofit/>
          </a:bodyPr>
          <a:lstStyle/>
          <a:p>
            <a:r>
              <a:rPr lang="ru-RU" sz="37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  <a:cs typeface="Calibri Light"/>
              </a:rPr>
              <a:t>Как поддержать подростка?</a:t>
            </a:r>
          </a:p>
        </p:txBody>
      </p: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51736393-45A9-49C6-90FF-3486BD4235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Объект 2">
            <a:extLst>
              <a:ext uri="{FF2B5EF4-FFF2-40B4-BE49-F238E27FC236}">
                <a16:creationId xmlns:a16="http://schemas.microsoft.com/office/drawing/2014/main" id="{4A058432-0D9E-44DB-9BE7-7A199D5E7C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040739"/>
              </p:ext>
            </p:extLst>
          </p:nvPr>
        </p:nvGraphicFramePr>
        <p:xfrm>
          <a:off x="539552" y="548680"/>
          <a:ext cx="597666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4770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s://phonoteka.org/uploads/posts/2021-05/1620200996_32-phonoteka_org-p-fon-sine-serii-gradient-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0489" b="47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57DD71-34C5-400A-94FD-FC64BB32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99" y="131449"/>
            <a:ext cx="7543800" cy="1450757"/>
          </a:xfrm>
        </p:spPr>
        <p:txBody>
          <a:bodyPr/>
          <a:lstStyle/>
          <a:p>
            <a:pPr algn="ctr"/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cs typeface="Calibri Light"/>
              </a:rPr>
              <a:t>Не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cs typeface="Calibri Light"/>
              </a:rPr>
              <a:t>обесценивайте</a:t>
            </a:r>
            <a:b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cs typeface="Calibri Light"/>
              </a:rPr>
            </a:b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cs typeface="Calibri Light"/>
              </a:rPr>
              <a:t> 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cs typeface="Calibri Light"/>
              </a:rPr>
              <a:t>чувства подростка</a:t>
            </a:r>
            <a:endParaRPr lang="ru-RU" b="1" dirty="0">
              <a:ln>
                <a:solidFill>
                  <a:schemeClr val="tx1"/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B2749C-F6B9-46E2-8870-4B4BF7941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82206"/>
            <a:ext cx="8496943" cy="4023360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a typeface="+mn-lt"/>
                <a:cs typeface="+mn-lt"/>
              </a:rPr>
              <a:t>Например</a:t>
            </a:r>
            <a:r>
              <a:rPr lang="ru-RU" sz="2400" b="1" dirty="0">
                <a:solidFill>
                  <a:schemeClr val="bg1"/>
                </a:solidFill>
                <a:ea typeface="+mn-lt"/>
                <a:cs typeface="+mn-lt"/>
              </a:rPr>
              <a:t>:</a:t>
            </a:r>
            <a:endParaRPr lang="ru-RU" sz="2400" b="1" dirty="0" smtClean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ru-RU" sz="2400" i="1" dirty="0" smtClean="0">
                <a:solidFill>
                  <a:schemeClr val="bg1"/>
                </a:solidFill>
                <a:ea typeface="+mn-lt"/>
                <a:cs typeface="+mn-lt"/>
              </a:rPr>
              <a:t>-«</a:t>
            </a:r>
            <a:r>
              <a:rPr lang="ru-RU" sz="2400" i="1" dirty="0">
                <a:solidFill>
                  <a:schemeClr val="bg1"/>
                </a:solidFill>
                <a:ea typeface="+mn-lt"/>
                <a:cs typeface="+mn-lt"/>
              </a:rPr>
              <a:t>Я не хочу </a:t>
            </a:r>
            <a:r>
              <a:rPr lang="ru-RU" sz="2400" i="1" dirty="0" smtClean="0">
                <a:solidFill>
                  <a:schemeClr val="bg1"/>
                </a:solidFill>
                <a:ea typeface="+mn-lt"/>
                <a:cs typeface="+mn-lt"/>
              </a:rPr>
              <a:t>ходить </a:t>
            </a:r>
            <a:r>
              <a:rPr lang="ru-RU" sz="2400" i="1" dirty="0">
                <a:solidFill>
                  <a:schemeClr val="bg1"/>
                </a:solidFill>
                <a:ea typeface="+mn-lt"/>
                <a:cs typeface="+mn-lt"/>
              </a:rPr>
              <a:t>в школу. </a:t>
            </a:r>
            <a:r>
              <a:rPr lang="ru-RU" sz="2400" i="1" dirty="0" smtClean="0">
                <a:solidFill>
                  <a:schemeClr val="bg1"/>
                </a:solidFill>
                <a:ea typeface="+mn-lt"/>
                <a:cs typeface="+mn-lt"/>
              </a:rPr>
              <a:t>Мне там скучно» </a:t>
            </a:r>
          </a:p>
          <a:p>
            <a:r>
              <a:rPr lang="ru-RU" sz="2400" i="1" dirty="0">
                <a:solidFill>
                  <a:schemeClr val="bg1"/>
                </a:solidFill>
                <a:ea typeface="+mn-lt"/>
                <a:cs typeface="+mn-lt"/>
              </a:rPr>
              <a:t>-</a:t>
            </a:r>
            <a:r>
              <a:rPr lang="ru-RU" sz="2400" i="1" dirty="0" smtClean="0">
                <a:solidFill>
                  <a:schemeClr val="bg1"/>
                </a:solidFill>
                <a:ea typeface="+mn-lt"/>
                <a:cs typeface="+mn-lt"/>
              </a:rPr>
              <a:t>«Мы все тоже когда- то чувствовали то же самое по поводу школы – это пройдет».</a:t>
            </a:r>
            <a:endParaRPr lang="ru-RU" sz="2400" i="1" dirty="0">
              <a:solidFill>
                <a:schemeClr val="bg1"/>
              </a:solidFill>
              <a:cs typeface="Calibri"/>
            </a:endParaRPr>
          </a:p>
          <a:p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Ребенок может «услышать» какое-либо </a:t>
            </a:r>
            <a:r>
              <a:rPr lang="ru-RU" sz="2400" b="1" u="sng" dirty="0" smtClean="0">
                <a:solidFill>
                  <a:schemeClr val="bg1"/>
                </a:solidFill>
                <a:ea typeface="+mn-lt"/>
                <a:cs typeface="+mn-lt"/>
              </a:rPr>
              <a:t>скрытое </a:t>
            </a:r>
            <a:r>
              <a:rPr lang="ru-RU" sz="2400" b="1" u="sng" dirty="0">
                <a:solidFill>
                  <a:schemeClr val="bg1"/>
                </a:solidFill>
                <a:ea typeface="+mn-lt"/>
                <a:cs typeface="+mn-lt"/>
              </a:rPr>
              <a:t>сообщение</a:t>
            </a:r>
            <a:r>
              <a:rPr lang="ru-RU" sz="2400" b="1" dirty="0">
                <a:solidFill>
                  <a:schemeClr val="bg1"/>
                </a:solidFill>
                <a:ea typeface="+mn-lt"/>
                <a:cs typeface="+mn-lt"/>
              </a:rPr>
              <a:t>:</a:t>
            </a:r>
            <a:endParaRPr lang="ru-RU" sz="2400" b="1" dirty="0">
              <a:solidFill>
                <a:schemeClr val="bg1"/>
              </a:solidFill>
              <a:cs typeface="Calibri"/>
            </a:endParaRPr>
          </a:p>
          <a:p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«Ты не считаешь мои чувства важными».</a:t>
            </a:r>
          </a:p>
          <a:p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«Ты не принимаешь меня с этими моими чувствами».</a:t>
            </a:r>
          </a:p>
          <a:p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«Ты чувствуешь, что дело не в </a:t>
            </a:r>
            <a:r>
              <a:rPr lang="ru-RU" sz="2400" dirty="0" smtClean="0">
                <a:solidFill>
                  <a:schemeClr val="bg1"/>
                </a:solidFill>
                <a:ea typeface="+mn-lt"/>
                <a:cs typeface="+mn-lt"/>
              </a:rPr>
              <a:t>школе, </a:t>
            </a:r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а во мне».</a:t>
            </a:r>
          </a:p>
          <a:p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«Ты не принимаешь меня всерьез».</a:t>
            </a:r>
            <a:endParaRPr lang="ru-RU" sz="2400" dirty="0">
              <a:solidFill>
                <a:schemeClr val="bg1"/>
              </a:solidFill>
              <a:cs typeface="Calibri" panose="020F0502020204030204"/>
            </a:endParaRPr>
          </a:p>
          <a:p>
            <a:r>
              <a:rPr lang="ru-RU" sz="2400" dirty="0">
                <a:solidFill>
                  <a:schemeClr val="bg1"/>
                </a:solidFill>
                <a:ea typeface="+mn-lt"/>
                <a:cs typeface="+mn-lt"/>
              </a:rPr>
              <a:t>«Тебе все равно, что я чувствую».</a:t>
            </a:r>
            <a:endParaRPr lang="ru-RU" sz="2400" dirty="0">
              <a:solidFill>
                <a:schemeClr val="bg1"/>
              </a:solidFill>
              <a:cs typeface="Calibri"/>
            </a:endParaRPr>
          </a:p>
          <a:p>
            <a:endParaRPr lang="ru-RU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402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1072</TotalTime>
  <Words>339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Wingdings</vt:lpstr>
      <vt:lpstr>Retrospect</vt:lpstr>
      <vt:lpstr>Особенности подросткового возраста и трудности, возникающие у обучающихся при переходе в основную школу  </vt:lpstr>
      <vt:lpstr>Трудности адаптации  у пятиклассников:</vt:lpstr>
      <vt:lpstr>Причины возникающих трудностей</vt:lpstr>
      <vt:lpstr>Особенности подросткового возраста:</vt:lpstr>
      <vt:lpstr>Факторы, влияющие на процесс адаптации:</vt:lpstr>
      <vt:lpstr>Признаки возникшей дезадаптации школьника:</vt:lpstr>
      <vt:lpstr>Чем можно помочь?</vt:lpstr>
      <vt:lpstr>Как поддержать подростка?</vt:lpstr>
      <vt:lpstr>Не обесценивайте  чувства подростка</vt:lpstr>
      <vt:lpstr>Альтернативные ответы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подросткового возраста и трудности, возникающие у обучающихся при переходе в основную школу</dc:title>
  <dc:creator>А.О. Курносова</dc:creator>
  <cp:lastModifiedBy>admin</cp:lastModifiedBy>
  <cp:revision>407</cp:revision>
  <cp:lastPrinted>2023-05-18T12:04:59Z</cp:lastPrinted>
  <dcterms:created xsi:type="dcterms:W3CDTF">2021-12-02T05:53:45Z</dcterms:created>
  <dcterms:modified xsi:type="dcterms:W3CDTF">2023-05-22T08:48:09Z</dcterms:modified>
</cp:coreProperties>
</file>