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5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66" r:id="rId2"/>
    <p:sldId id="268" r:id="rId3"/>
    <p:sldId id="278" r:id="rId4"/>
    <p:sldId id="272" r:id="rId5"/>
    <p:sldId id="273" r:id="rId6"/>
    <p:sldId id="274" r:id="rId7"/>
    <p:sldId id="275" r:id="rId8"/>
    <p:sldId id="276" r:id="rId9"/>
    <p:sldId id="277" r:id="rId10"/>
    <p:sldId id="279" r:id="rId11"/>
  </p:sldIdLst>
  <p:sldSz cx="18288000" cy="10287000"/>
  <p:notesSz cx="6858000" cy="9144000"/>
  <p:embeddedFontLst>
    <p:embeddedFont>
      <p:font typeface="Montserrat Bold" panose="020B0604020202020204" charset="0"/>
      <p:regular r:id="rId13"/>
      <p:bold r:id="rId14"/>
      <p:italic r:id="rId15"/>
      <p:boldItalic r:id="rId16"/>
    </p:embeddedFont>
    <p:embeddedFont>
      <p:font typeface="Montserrat Medium" panose="020B0604020202020204" charset="-52"/>
      <p:regular r:id="rId17"/>
      <p:italic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Arial Black" panose="020B0A04020102020204" pitchFamily="34" charset="0"/>
      <p:bold r:id="rId23"/>
    </p:embeddedFont>
    <p:embeddedFont>
      <p:font typeface="Helvetica" panose="020B0604020202020204" pitchFamily="34" charset="0"/>
      <p:regular r:id="rId24"/>
      <p:bold r:id="rId25"/>
      <p:italic r:id="rId26"/>
      <p:boldItalic r:id="rId27"/>
    </p:embeddedFont>
    <p:embeddedFont>
      <p:font typeface="Montserrat ExtraBold" panose="020B0604020202020204" charset="-52"/>
      <p:bold r:id="rId28"/>
      <p:boldItalic r:id="rId29"/>
    </p:embeddedFont>
    <p:embeddedFont>
      <p:font typeface="Montserrat Light" panose="020B0604020202020204" charset="-52"/>
      <p:regular r:id="rId30"/>
      <p:italic r:id="rId31"/>
    </p:embeddedFont>
    <p:embeddedFont>
      <p:font typeface="Montserrat" panose="020B0604020202020204" charset="-52"/>
      <p:regular r:id="rId32"/>
      <p:bold r:id="rId33"/>
      <p:italic r:id="rId34"/>
      <p:boldItalic r:id="rId35"/>
    </p:embeddedFont>
    <p:embeddedFont>
      <p:font typeface="Museo Sans Cyrl 900" panose="02000000000000000000" charset="-52"/>
      <p:regular r:id="rId36"/>
      <p: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2156B2"/>
    <a:srgbClr val="F0A238"/>
    <a:srgbClr val="C1FF72"/>
    <a:srgbClr val="B6E9FF"/>
    <a:srgbClr val="5196F7"/>
    <a:srgbClr val="F88368"/>
    <a:srgbClr val="D2F85A"/>
    <a:srgbClr val="FF5757"/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12" autoAdjust="0"/>
    <p:restoredTop sz="95108" autoAdjust="0"/>
  </p:normalViewPr>
  <p:slideViewPr>
    <p:cSldViewPr>
      <p:cViewPr varScale="1">
        <p:scale>
          <a:sx n="74" d="100"/>
          <a:sy n="74" d="100"/>
        </p:scale>
        <p:origin x="582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9" Type="http://schemas.openxmlformats.org/officeDocument/2006/relationships/viewProps" Target="viewProps.xml"/><Relationship Id="rId21" Type="http://schemas.openxmlformats.org/officeDocument/2006/relationships/font" Target="fonts/font9.fntdata"/><Relationship Id="rId34" Type="http://schemas.openxmlformats.org/officeDocument/2006/relationships/font" Target="fonts/font22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font" Target="fonts/font17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32" Type="http://schemas.openxmlformats.org/officeDocument/2006/relationships/font" Target="fonts/font20.fntdata"/><Relationship Id="rId37" Type="http://schemas.openxmlformats.org/officeDocument/2006/relationships/font" Target="fonts/font25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36" Type="http://schemas.openxmlformats.org/officeDocument/2006/relationships/font" Target="fonts/font24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font" Target="fonts/font1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font" Target="fonts/font18.fntdata"/><Relationship Id="rId35" Type="http://schemas.openxmlformats.org/officeDocument/2006/relationships/font" Target="fonts/font23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3" Type="http://schemas.openxmlformats.org/officeDocument/2006/relationships/font" Target="fonts/font21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10.04.2025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ED9AD-14FA-2486-D793-9586C1258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616D321-691B-54B7-3EFA-8BC39AD255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CAFB7C-6276-C629-7B07-51D5621A2E3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1F5A025-E3F0-F1EB-6D03-67A26FC4CC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3C66D4A-16AA-5C5D-F901-F48EDC451A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2425D4-5B18-176F-46C1-83FD9D49346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B63F12-2E7D-0D76-0E89-90638C3ED9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822646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F85E1-276D-1375-0605-47093C99F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7AD653C-5CEA-C767-76E8-AE84E30FDC0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3E24A9-EACF-B08F-C029-8C106A6AA13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AE7E53A-D44E-3054-AC8A-A142B0FD0C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652EE3D-5046-15EF-8ECD-67ECE86B09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455F4D-363A-6A1A-6EDE-EE25821A01A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9B1868-F430-5375-5506-22919A668C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554349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18" Type="http://schemas.openxmlformats.org/officeDocument/2006/relationships/image" Target="../media/image5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" Type="http://schemas.openxmlformats.org/officeDocument/2006/relationships/image" Target="../media/image37.png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Relationship Id="rId14" Type="http://schemas.openxmlformats.org/officeDocument/2006/relationships/image" Target="../media/image6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mstu.ru/" TargetMode="External"/><Relationship Id="rId13" Type="http://schemas.openxmlformats.org/officeDocument/2006/relationships/hyperlink" Target="https://www.miet.ru/" TargetMode="External"/><Relationship Id="rId3" Type="http://schemas.openxmlformats.org/officeDocument/2006/relationships/hyperlink" Target="https://gubkin.ru/" TargetMode="External"/><Relationship Id="rId7" Type="http://schemas.openxmlformats.org/officeDocument/2006/relationships/hyperlink" Target="https://linguanet.ru/" TargetMode="External"/><Relationship Id="rId12" Type="http://schemas.openxmlformats.org/officeDocument/2006/relationships/hyperlink" Target="https://ba.hse.ru/" TargetMode="External"/><Relationship Id="rId2" Type="http://schemas.openxmlformats.org/officeDocument/2006/relationships/hyperlink" Target="https://academygps.ru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riem.mai.ru/" TargetMode="External"/><Relationship Id="rId11" Type="http://schemas.openxmlformats.org/officeDocument/2006/relationships/hyperlink" Target="https://pk.mpei.ru/" TargetMode="External"/><Relationship Id="rId5" Type="http://schemas.openxmlformats.org/officeDocument/2006/relationships/hyperlink" Target="https://pk.madi.ru/" TargetMode="External"/><Relationship Id="rId10" Type="http://schemas.openxmlformats.org/officeDocument/2006/relationships/hyperlink" Target="https://mgutm.ru/abitur/" TargetMode="External"/><Relationship Id="rId4" Type="http://schemas.openxmlformats.org/officeDocument/2006/relationships/hyperlink" Target="https://www.dipacademy.ru/" TargetMode="External"/><Relationship Id="rId9" Type="http://schemas.openxmlformats.org/officeDocument/2006/relationships/hyperlink" Target="http://www.journ.msu.ru/" TargetMode="External"/><Relationship Id="rId14" Type="http://schemas.openxmlformats.org/officeDocument/2006/relationships/hyperlink" Target="https://www.ranepa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7D7603-5E15-39DB-B749-F667C0A22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306;p10">
            <a:extLst>
              <a:ext uri="{FF2B5EF4-FFF2-40B4-BE49-F238E27FC236}">
                <a16:creationId xmlns:a16="http://schemas.microsoft.com/office/drawing/2014/main" id="{ADBF952B-DC5C-0BC9-FA0A-DB111E7904D5}"/>
              </a:ext>
            </a:extLst>
          </p:cNvPr>
          <p:cNvSpPr/>
          <p:nvPr/>
        </p:nvSpPr>
        <p:spPr>
          <a:xfrm>
            <a:off x="10307436" y="3859681"/>
            <a:ext cx="5256562" cy="1239374"/>
          </a:xfrm>
          <a:prstGeom prst="roundRect">
            <a:avLst>
              <a:gd name="adj" fmla="val 10037"/>
            </a:avLst>
          </a:prstGeom>
          <a:noFill/>
          <a:ln w="19050" cap="flat" cmpd="sng">
            <a:solidFill>
              <a:srgbClr val="2156B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8F397850-AAFC-9DC6-7B9E-BE2A30F3C11A}"/>
              </a:ext>
            </a:extLst>
          </p:cNvPr>
          <p:cNvGrpSpPr/>
          <p:nvPr/>
        </p:nvGrpSpPr>
        <p:grpSpPr>
          <a:xfrm>
            <a:off x="17128041" y="9566070"/>
            <a:ext cx="242842" cy="252119"/>
            <a:chOff x="0" y="0"/>
            <a:chExt cx="323790" cy="336159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0837ECA-5C8A-48A3-AE18-9CB43D75F46F}"/>
                </a:ext>
              </a:extLst>
            </p:cNvPr>
            <p:cNvSpPr/>
            <p:nvPr/>
          </p:nvSpPr>
          <p:spPr>
            <a:xfrm>
              <a:off x="0" y="0"/>
              <a:ext cx="323790" cy="336159"/>
            </a:xfrm>
            <a:custGeom>
              <a:avLst/>
              <a:gdLst/>
              <a:ahLst/>
              <a:cxnLst/>
              <a:rect l="l" t="t" r="r" b="b"/>
              <a:pathLst>
                <a:path w="323790" h="336159">
                  <a:moveTo>
                    <a:pt x="0" y="0"/>
                  </a:moveTo>
                  <a:lnTo>
                    <a:pt x="323790" y="0"/>
                  </a:lnTo>
                  <a:lnTo>
                    <a:pt x="323790" y="336159"/>
                  </a:lnTo>
                  <a:lnTo>
                    <a:pt x="0" y="33615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449D7090-8BBA-A569-A1E1-2C9761D1C96E}"/>
                </a:ext>
              </a:extLst>
            </p:cNvPr>
            <p:cNvSpPr txBox="1"/>
            <p:nvPr/>
          </p:nvSpPr>
          <p:spPr>
            <a:xfrm>
              <a:off x="0" y="-19050"/>
              <a:ext cx="323790" cy="355209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r">
                <a:lnSpc>
                  <a:spcPts val="1964"/>
                </a:lnSpc>
              </a:pPr>
              <a:r>
                <a:rPr lang="ru-RU" sz="1637" dirty="0">
                  <a:solidFill>
                    <a:srgbClr val="888888"/>
                  </a:solidFill>
                  <a:latin typeface="Helvetica"/>
                  <a:ea typeface="Helvetica"/>
                  <a:cs typeface="Helvetica"/>
                  <a:sym typeface="Helvetica"/>
                </a:rPr>
                <a:t>3</a:t>
              </a:r>
              <a:endParaRPr lang="en-US" sz="1637" dirty="0">
                <a:solidFill>
                  <a:srgbClr val="888888"/>
                </a:solidFill>
                <a:latin typeface="Helvetica"/>
                <a:ea typeface="Helvetica"/>
                <a:cs typeface="Helvetica"/>
                <a:sym typeface="Helvetica"/>
              </a:endParaRPr>
            </a:p>
          </p:txBody>
        </p:sp>
      </p:grpSp>
      <p:sp>
        <p:nvSpPr>
          <p:cNvPr id="3" name="TextBox 13">
            <a:extLst>
              <a:ext uri="{FF2B5EF4-FFF2-40B4-BE49-F238E27FC236}">
                <a16:creationId xmlns:a16="http://schemas.microsoft.com/office/drawing/2014/main" id="{10B20818-5407-0960-1C90-59191B811D72}"/>
              </a:ext>
            </a:extLst>
          </p:cNvPr>
          <p:cNvSpPr txBox="1"/>
          <p:nvPr/>
        </p:nvSpPr>
        <p:spPr>
          <a:xfrm>
            <a:off x="3067198" y="1728686"/>
            <a:ext cx="13163402" cy="782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110"/>
              </a:lnSpc>
              <a:spcBef>
                <a:spcPct val="0"/>
              </a:spcBef>
            </a:pPr>
            <a:r>
              <a:rPr lang="ru-RU" sz="5092" b="1" dirty="0">
                <a:solidFill>
                  <a:srgbClr val="2156B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ДВА ОБРАЗОВАТЕЛЬНЫХ ТРЕКА</a:t>
            </a:r>
          </a:p>
        </p:txBody>
      </p:sp>
      <p:sp>
        <p:nvSpPr>
          <p:cNvPr id="4" name="Прямоугольник: скругленные углы 33">
            <a:extLst>
              <a:ext uri="{FF2B5EF4-FFF2-40B4-BE49-F238E27FC236}">
                <a16:creationId xmlns:a16="http://schemas.microsoft.com/office/drawing/2014/main" id="{B3D08784-ADB0-4AF8-7800-37B26F7138F2}"/>
              </a:ext>
            </a:extLst>
          </p:cNvPr>
          <p:cNvSpPr/>
          <p:nvPr/>
        </p:nvSpPr>
        <p:spPr>
          <a:xfrm>
            <a:off x="1954790" y="5345582"/>
            <a:ext cx="6979808" cy="1469936"/>
          </a:xfrm>
          <a:prstGeom prst="roundRect">
            <a:avLst/>
          </a:prstGeom>
          <a:solidFill>
            <a:srgbClr val="215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bg1"/>
                </a:solidFill>
                <a:latin typeface="Montserrat Bold" panose="00000800000000000000" pitchFamily="2" charset="-52"/>
              </a:rPr>
              <a:t>ДВА ОГЭ = АТТЕСТАТ</a:t>
            </a:r>
          </a:p>
        </p:txBody>
      </p:sp>
      <p:sp>
        <p:nvSpPr>
          <p:cNvPr id="28" name="TextBox 61">
            <a:extLst>
              <a:ext uri="{FF2B5EF4-FFF2-40B4-BE49-F238E27FC236}">
                <a16:creationId xmlns:a16="http://schemas.microsoft.com/office/drawing/2014/main" id="{5402965E-6955-9C14-CD1D-D91238272B07}"/>
              </a:ext>
            </a:extLst>
          </p:cNvPr>
          <p:cNvSpPr txBox="1"/>
          <p:nvPr/>
        </p:nvSpPr>
        <p:spPr>
          <a:xfrm>
            <a:off x="2108403" y="7036114"/>
            <a:ext cx="3304393" cy="1355863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marL="356400" indent="-356400" algn="l">
              <a:lnSpc>
                <a:spcPct val="150000"/>
              </a:lnSpc>
              <a:buClr>
                <a:srgbClr val="F0A238"/>
              </a:buClr>
              <a:buFont typeface="Системный шрифт, обычный"/>
              <a:buChar char="→"/>
            </a:pP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русский язык</a:t>
            </a:r>
          </a:p>
          <a:p>
            <a:pPr marL="356400" indent="-356400" algn="l">
              <a:lnSpc>
                <a:spcPct val="150000"/>
              </a:lnSpc>
              <a:buClr>
                <a:srgbClr val="F0A238"/>
              </a:buClr>
              <a:buFont typeface="Системный шрифт, обычный"/>
              <a:buChar char="→"/>
            </a:pP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математика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9" name="TextBox 21">
            <a:extLst>
              <a:ext uri="{FF2B5EF4-FFF2-40B4-BE49-F238E27FC236}">
                <a16:creationId xmlns:a16="http://schemas.microsoft.com/office/drawing/2014/main" id="{B4C4F76A-3CEF-94FC-6829-33CA4B4AD28C}"/>
              </a:ext>
            </a:extLst>
          </p:cNvPr>
          <p:cNvSpPr txBox="1"/>
          <p:nvPr/>
        </p:nvSpPr>
        <p:spPr>
          <a:xfrm>
            <a:off x="11893249" y="4240682"/>
            <a:ext cx="2362200" cy="435985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l"/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 КЛАСС </a:t>
            </a:r>
          </a:p>
        </p:txBody>
      </p:sp>
      <p:sp>
        <p:nvSpPr>
          <p:cNvPr id="51" name="TextBox 61">
            <a:extLst>
              <a:ext uri="{FF2B5EF4-FFF2-40B4-BE49-F238E27FC236}">
                <a16:creationId xmlns:a16="http://schemas.microsoft.com/office/drawing/2014/main" id="{B83EDC13-A801-A971-3560-7D91D59E4B28}"/>
              </a:ext>
            </a:extLst>
          </p:cNvPr>
          <p:cNvSpPr txBox="1"/>
          <p:nvPr/>
        </p:nvSpPr>
        <p:spPr>
          <a:xfrm>
            <a:off x="10458598" y="7036114"/>
            <a:ext cx="3714602" cy="214598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marL="356400" indent="-356400" algn="l">
              <a:lnSpc>
                <a:spcPct val="150000"/>
              </a:lnSpc>
              <a:buClr>
                <a:srgbClr val="F0A238"/>
              </a:buClr>
              <a:buFont typeface="Системный шрифт, обычный"/>
              <a:buChar char="→"/>
            </a:pP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русский язык</a:t>
            </a:r>
          </a:p>
          <a:p>
            <a:pPr marL="356400" indent="-356400" algn="l">
              <a:lnSpc>
                <a:spcPct val="150000"/>
              </a:lnSpc>
              <a:buClr>
                <a:srgbClr val="F0A238"/>
              </a:buClr>
              <a:buFont typeface="Системный шрифт, обычный"/>
              <a:buChar char="→"/>
            </a:pP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математика</a:t>
            </a:r>
          </a:p>
          <a:p>
            <a:pPr marL="356400" indent="-356400" algn="l">
              <a:lnSpc>
                <a:spcPct val="150000"/>
              </a:lnSpc>
              <a:buClr>
                <a:srgbClr val="F0A238"/>
              </a:buClr>
              <a:buFont typeface="Системный шрифт, обычный"/>
              <a:buChar char="→"/>
            </a:pP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два – по выбору </a:t>
            </a: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7D28113-0454-B731-5BD2-6BDF09E9C5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59999" y="2964332"/>
            <a:ext cx="514350" cy="514350"/>
          </a:xfrm>
          <a:prstGeom prst="rect">
            <a:avLst/>
          </a:prstGeom>
        </p:spPr>
      </p:pic>
      <p:sp>
        <p:nvSpPr>
          <p:cNvPr id="2" name="Прямоугольник: скругленные углы 33">
            <a:extLst>
              <a:ext uri="{FF2B5EF4-FFF2-40B4-BE49-F238E27FC236}">
                <a16:creationId xmlns:a16="http://schemas.microsoft.com/office/drawing/2014/main" id="{1D63C650-6EFD-DE8C-C5C1-6B38D319A96C}"/>
              </a:ext>
            </a:extLst>
          </p:cNvPr>
          <p:cNvSpPr/>
          <p:nvPr/>
        </p:nvSpPr>
        <p:spPr>
          <a:xfrm>
            <a:off x="10306198" y="5345582"/>
            <a:ext cx="5257800" cy="1469936"/>
          </a:xfrm>
          <a:prstGeom prst="roundRect">
            <a:avLst/>
          </a:prstGeom>
          <a:solidFill>
            <a:srgbClr val="215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bg1"/>
                </a:solidFill>
                <a:latin typeface="Montserrat Bold" panose="00000800000000000000" pitchFamily="2" charset="-52"/>
              </a:rPr>
              <a:t>ЧЕТЫРЕ ОГЭ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5537054-6C8D-C079-0D46-3ABFD429E9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7519" y="2928141"/>
            <a:ext cx="514350" cy="514350"/>
          </a:xfrm>
          <a:prstGeom prst="rect">
            <a:avLst/>
          </a:prstGeom>
        </p:spPr>
      </p:pic>
      <p:sp>
        <p:nvSpPr>
          <p:cNvPr id="11" name="Google Shape;306;p10">
            <a:extLst>
              <a:ext uri="{FF2B5EF4-FFF2-40B4-BE49-F238E27FC236}">
                <a16:creationId xmlns:a16="http://schemas.microsoft.com/office/drawing/2014/main" id="{36B32410-2CC4-4FC3-A3F6-3D2D080344E7}"/>
              </a:ext>
            </a:extLst>
          </p:cNvPr>
          <p:cNvSpPr/>
          <p:nvPr/>
        </p:nvSpPr>
        <p:spPr>
          <a:xfrm>
            <a:off x="1954790" y="3859681"/>
            <a:ext cx="6979808" cy="1239375"/>
          </a:xfrm>
          <a:prstGeom prst="roundRect">
            <a:avLst>
              <a:gd name="adj" fmla="val 10037"/>
            </a:avLst>
          </a:prstGeom>
          <a:noFill/>
          <a:ln w="19050" cap="flat" cmpd="sng">
            <a:solidFill>
              <a:srgbClr val="2156B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TextBox 21">
            <a:extLst>
              <a:ext uri="{FF2B5EF4-FFF2-40B4-BE49-F238E27FC236}">
                <a16:creationId xmlns:a16="http://schemas.microsoft.com/office/drawing/2014/main" id="{9F1E380E-E982-5167-EEA4-975B72C96B5B}"/>
              </a:ext>
            </a:extLst>
          </p:cNvPr>
          <p:cNvSpPr txBox="1"/>
          <p:nvPr/>
        </p:nvSpPr>
        <p:spPr>
          <a:xfrm>
            <a:off x="2530604" y="4250314"/>
            <a:ext cx="5828180" cy="458108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/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КОЛЛЕДЖИ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7" name="TextBox 21">
            <a:extLst>
              <a:ext uri="{FF2B5EF4-FFF2-40B4-BE49-F238E27FC236}">
                <a16:creationId xmlns:a16="http://schemas.microsoft.com/office/drawing/2014/main" id="{9F1E380E-E982-5167-EEA4-975B72C96B5B}"/>
              </a:ext>
            </a:extLst>
          </p:cNvPr>
          <p:cNvSpPr txBox="1"/>
          <p:nvPr/>
        </p:nvSpPr>
        <p:spPr>
          <a:xfrm>
            <a:off x="2107516" y="8507227"/>
            <a:ext cx="6827081" cy="1301165"/>
          </a:xfrm>
          <a:prstGeom prst="rect">
            <a:avLst/>
          </a:prstGeom>
        </p:spPr>
        <p:txBody>
          <a:bodyPr lIns="0" tIns="0" rIns="0" bIns="0" rtlCol="0" anchor="t"/>
          <a:lstStyle/>
          <a:p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Bold" panose="00000900000000000000" pitchFamily="2" charset="-52"/>
                <a:ea typeface="Montserrat Bold"/>
                <a:cs typeface="Montserrat Bold"/>
                <a:sym typeface="Montserrat Bold"/>
              </a:rPr>
              <a:t>Гарантированное зачисление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Bold" panose="00000900000000000000" pitchFamily="2" charset="-52"/>
                <a:ea typeface="Montserrat Bold"/>
                <a:cs typeface="Montserrat Bold"/>
                <a:sym typeface="Montserrat Bold"/>
              </a:rPr>
              <a:t/>
            </a:r>
            <a:b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Bold" panose="00000900000000000000" pitchFamily="2" charset="-52"/>
                <a:ea typeface="Montserrat Bold"/>
                <a:cs typeface="Montserrat Bold"/>
                <a:sym typeface="Montserrat Bold"/>
              </a:rPr>
            </a:b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Bold" panose="00000900000000000000" pitchFamily="2" charset="-52"/>
                <a:ea typeface="Montserrat Bold"/>
                <a:cs typeface="Montserrat Bold"/>
                <a:sym typeface="Montserrat Bold"/>
              </a:rPr>
              <a:t>в колледжи Правительства Москвы на бюджетное место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Montserrat ExtraBold" panose="00000900000000000000" pitchFamily="2" charset="-52"/>
              <a:ea typeface="Montserrat Bold"/>
              <a:cs typeface="Montserrat Bold"/>
              <a:sym typeface="Montserrat Bold"/>
            </a:endParaRPr>
          </a:p>
        </p:txBody>
      </p:sp>
    </p:spTree>
    <p:extLst>
      <p:ext uri="{BB962C8B-B14F-4D97-AF65-F5344CB8AC3E}">
        <p14:creationId xmlns:p14="http://schemas.microsoft.com/office/powerpoint/2010/main" val="341522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F304A9-E49A-C861-53D0-F764AEF6C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>
            <a:extLst>
              <a:ext uri="{FF2B5EF4-FFF2-40B4-BE49-F238E27FC236}">
                <a16:creationId xmlns:a16="http://schemas.microsoft.com/office/drawing/2014/main" id="{EE4BA96E-FCD1-01F9-21D2-3961F6702ECD}"/>
              </a:ext>
            </a:extLst>
          </p:cNvPr>
          <p:cNvGrpSpPr/>
          <p:nvPr/>
        </p:nvGrpSpPr>
        <p:grpSpPr>
          <a:xfrm>
            <a:off x="17128041" y="9566070"/>
            <a:ext cx="242842" cy="252119"/>
            <a:chOff x="0" y="0"/>
            <a:chExt cx="323790" cy="336159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F249EC3-5CB0-5E08-AE00-95D3790D9134}"/>
                </a:ext>
              </a:extLst>
            </p:cNvPr>
            <p:cNvSpPr/>
            <p:nvPr/>
          </p:nvSpPr>
          <p:spPr>
            <a:xfrm>
              <a:off x="0" y="0"/>
              <a:ext cx="323790" cy="336159"/>
            </a:xfrm>
            <a:custGeom>
              <a:avLst/>
              <a:gdLst/>
              <a:ahLst/>
              <a:cxnLst/>
              <a:rect l="l" t="t" r="r" b="b"/>
              <a:pathLst>
                <a:path w="323790" h="336159">
                  <a:moveTo>
                    <a:pt x="0" y="0"/>
                  </a:moveTo>
                  <a:lnTo>
                    <a:pt x="323790" y="0"/>
                  </a:lnTo>
                  <a:lnTo>
                    <a:pt x="323790" y="336159"/>
                  </a:lnTo>
                  <a:lnTo>
                    <a:pt x="0" y="33615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BF93A4C5-A480-FDE4-5FF9-5856EF24E374}"/>
                </a:ext>
              </a:extLst>
            </p:cNvPr>
            <p:cNvSpPr txBox="1"/>
            <p:nvPr/>
          </p:nvSpPr>
          <p:spPr>
            <a:xfrm>
              <a:off x="0" y="-19050"/>
              <a:ext cx="323790" cy="355209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r">
                <a:lnSpc>
                  <a:spcPts val="1964"/>
                </a:lnSpc>
              </a:pPr>
              <a:r>
                <a:rPr lang="en-US" sz="1637" dirty="0">
                  <a:solidFill>
                    <a:srgbClr val="888888"/>
                  </a:solidFill>
                  <a:latin typeface="Helvetica"/>
                  <a:ea typeface="Helvetica"/>
                  <a:cs typeface="Helvetica"/>
                  <a:sym typeface="Helvetica"/>
                </a:rPr>
                <a:t>6</a:t>
              </a:r>
            </a:p>
          </p:txBody>
        </p:sp>
      </p:grpSp>
      <p:sp>
        <p:nvSpPr>
          <p:cNvPr id="3" name="TextBox 13">
            <a:extLst>
              <a:ext uri="{FF2B5EF4-FFF2-40B4-BE49-F238E27FC236}">
                <a16:creationId xmlns:a16="http://schemas.microsoft.com/office/drawing/2014/main" id="{3F42FAD5-168D-B422-2C19-084EEBF68DEE}"/>
              </a:ext>
            </a:extLst>
          </p:cNvPr>
          <p:cNvSpPr txBox="1"/>
          <p:nvPr/>
        </p:nvSpPr>
        <p:spPr>
          <a:xfrm>
            <a:off x="704998" y="1104900"/>
            <a:ext cx="13925402" cy="782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110"/>
              </a:lnSpc>
              <a:spcBef>
                <a:spcPct val="0"/>
              </a:spcBef>
            </a:pPr>
            <a:r>
              <a:rPr lang="ru-RU" sz="5092" b="1" dirty="0">
                <a:solidFill>
                  <a:srgbClr val="2156B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ПРАВИЛА ПРИЕМА В 10 КЛАСС </a:t>
            </a:r>
          </a:p>
        </p:txBody>
      </p:sp>
      <p:sp>
        <p:nvSpPr>
          <p:cNvPr id="12" name="TextBox 61">
            <a:extLst>
              <a:ext uri="{FF2B5EF4-FFF2-40B4-BE49-F238E27FC236}">
                <a16:creationId xmlns:a16="http://schemas.microsoft.com/office/drawing/2014/main" id="{8DED0CE8-7FD6-33A0-CB42-B1969FAD09A8}"/>
              </a:ext>
            </a:extLst>
          </p:cNvPr>
          <p:cNvSpPr txBox="1"/>
          <p:nvPr/>
        </p:nvSpPr>
        <p:spPr>
          <a:xfrm>
            <a:off x="9867338" y="3105018"/>
            <a:ext cx="8280645" cy="2201803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marL="500400" indent="-500400" algn="l">
              <a:lnSpc>
                <a:spcPct val="150000"/>
              </a:lnSpc>
              <a:buClr>
                <a:srgbClr val="F0A238"/>
              </a:buClr>
              <a:buFont typeface="Системный шрифт, обычный"/>
              <a:buChar char="→"/>
            </a:pPr>
            <a:r>
              <a:rPr lang="ru-RU" sz="3200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русский язык</a:t>
            </a:r>
            <a:endParaRPr lang="en-US" sz="3200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500400" indent="-500400" algn="l">
              <a:lnSpc>
                <a:spcPct val="150000"/>
              </a:lnSpc>
              <a:buClr>
                <a:srgbClr val="F0A238"/>
              </a:buClr>
              <a:buFont typeface="Системный шрифт, обычный"/>
              <a:buChar char="→"/>
            </a:pPr>
            <a:r>
              <a:rPr lang="ru-RU" sz="3200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математика </a:t>
            </a:r>
          </a:p>
          <a:p>
            <a:pPr marL="500400" indent="-500400" algn="l">
              <a:lnSpc>
                <a:spcPct val="150000"/>
              </a:lnSpc>
              <a:buClr>
                <a:srgbClr val="F0A238"/>
              </a:buClr>
              <a:buFont typeface="Системный шрифт, обычный"/>
              <a:buChar char="→"/>
            </a:pPr>
            <a:r>
              <a:rPr lang="ru-RU" sz="3200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два предмета по выбору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5897FF9-2929-021F-952B-589A714B062C}"/>
              </a:ext>
            </a:extLst>
          </p:cNvPr>
          <p:cNvSpPr txBox="1"/>
          <p:nvPr/>
        </p:nvSpPr>
        <p:spPr>
          <a:xfrm>
            <a:off x="9829800" y="2295551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2156B2"/>
                </a:solidFill>
                <a:latin typeface="Montserrat Bold" panose="00000800000000000000" pitchFamily="2" charset="-52"/>
              </a:rPr>
              <a:t>ОБЯЗАТЕЛЬНО: ЧЕТЫРЕ ОГЭ </a:t>
            </a:r>
          </a:p>
        </p:txBody>
      </p:sp>
      <p:sp>
        <p:nvSpPr>
          <p:cNvPr id="10" name="Прямоугольник: скругленные углы 33">
            <a:extLst>
              <a:ext uri="{FF2B5EF4-FFF2-40B4-BE49-F238E27FC236}">
                <a16:creationId xmlns:a16="http://schemas.microsoft.com/office/drawing/2014/main" id="{5F6C21C1-5876-77D8-B159-A37A7FCBB1AB}"/>
              </a:ext>
            </a:extLst>
          </p:cNvPr>
          <p:cNvSpPr/>
          <p:nvPr/>
        </p:nvSpPr>
        <p:spPr>
          <a:xfrm>
            <a:off x="9512618" y="5306821"/>
            <a:ext cx="4038600" cy="2892734"/>
          </a:xfrm>
          <a:prstGeom prst="roundRect">
            <a:avLst/>
          </a:prstGeom>
          <a:solidFill>
            <a:srgbClr val="215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 smtClean="0">
              <a:solidFill>
                <a:schemeClr val="bg1"/>
              </a:solidFill>
              <a:latin typeface="Montserrat Medium" panose="00000600000000000000" pitchFamily="2" charset="-52"/>
            </a:endParaRPr>
          </a:p>
          <a:p>
            <a:pPr algn="ctr"/>
            <a:endParaRPr lang="ru-RU" sz="2400" dirty="0">
              <a:solidFill>
                <a:schemeClr val="bg1"/>
              </a:solidFill>
              <a:latin typeface="Montserrat Medium" panose="00000600000000000000" pitchFamily="2" charset="-52"/>
            </a:endParaRP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Montserrat Medium" panose="00000600000000000000" pitchFamily="2" charset="-52"/>
              </a:rPr>
              <a:t>балл </a:t>
            </a:r>
            <a:r>
              <a:rPr lang="ru-RU" sz="2400" dirty="0" err="1" smtClean="0">
                <a:solidFill>
                  <a:schemeClr val="bg1"/>
                </a:solidFill>
                <a:latin typeface="Montserrat Medium" panose="00000600000000000000" pitchFamily="2" charset="-52"/>
              </a:rPr>
              <a:t>ОГЭ</a:t>
            </a:r>
            <a:r>
              <a:rPr lang="ru-RU" sz="2400" dirty="0" smtClean="0">
                <a:solidFill>
                  <a:schemeClr val="bg1"/>
                </a:solidFill>
                <a:latin typeface="Montserrat Medium" panose="00000600000000000000" pitchFamily="2" charset="-52"/>
              </a:rPr>
              <a:t> 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Montserrat Medium" panose="00000600000000000000" pitchFamily="2" charset="-52"/>
              </a:rPr>
              <a:t>Универсальный профиль – более 3,5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Montserrat Medium" panose="00000600000000000000" pitchFamily="2" charset="-52"/>
              </a:rPr>
              <a:t>Классы проектов – не ниже  4</a:t>
            </a:r>
            <a:endParaRPr lang="en-US" sz="2400" dirty="0">
              <a:solidFill>
                <a:schemeClr val="bg1"/>
              </a:solidFill>
              <a:latin typeface="Montserrat Medium" panose="00000600000000000000" pitchFamily="2" charset="-52"/>
            </a:endParaRPr>
          </a:p>
          <a:p>
            <a:pPr algn="ctr"/>
            <a:r>
              <a:rPr lang="en-US" sz="4000" dirty="0">
                <a:solidFill>
                  <a:schemeClr val="bg1"/>
                </a:solidFill>
                <a:latin typeface="Montserrat Medium" panose="00000600000000000000" pitchFamily="2" charset="-52"/>
              </a:rPr>
              <a:t>     </a:t>
            </a:r>
            <a:r>
              <a:rPr lang="en-US" sz="2400" b="1" dirty="0">
                <a:solidFill>
                  <a:schemeClr val="bg1"/>
                </a:solidFill>
                <a:latin typeface="Montserrat" panose="00000500000000000000" pitchFamily="2" charset="-52"/>
              </a:rPr>
              <a:t/>
            </a:r>
            <a:br>
              <a:rPr lang="en-US" sz="2400" b="1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endParaRPr lang="ru-RU" sz="28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ABF4608-EE3C-59DD-57DE-74203BAFF8E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86" t="4326" r="9884" b="14082"/>
          <a:stretch/>
        </p:blipFill>
        <p:spPr>
          <a:xfrm>
            <a:off x="704998" y="2416692"/>
            <a:ext cx="8572203" cy="7083136"/>
          </a:xfrm>
          <a:prstGeom prst="rect">
            <a:avLst/>
          </a:prstGeom>
        </p:spPr>
      </p:pic>
      <p:sp>
        <p:nvSpPr>
          <p:cNvPr id="13" name="TextBox 21">
            <a:extLst>
              <a:ext uri="{FF2B5EF4-FFF2-40B4-BE49-F238E27FC236}">
                <a16:creationId xmlns:a16="http://schemas.microsoft.com/office/drawing/2014/main" id="{9F1E380E-E982-5167-EEA4-975B72C96B5B}"/>
              </a:ext>
            </a:extLst>
          </p:cNvPr>
          <p:cNvSpPr txBox="1"/>
          <p:nvPr/>
        </p:nvSpPr>
        <p:spPr>
          <a:xfrm>
            <a:off x="13137237" y="5481325"/>
            <a:ext cx="5010745" cy="1049194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/>
            <a:r>
              <a:rPr lang="en-US" sz="4800" dirty="0">
                <a:solidFill>
                  <a:srgbClr val="2156B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</a:t>
            </a:r>
            <a:r>
              <a:rPr lang="ru-RU" sz="4800" dirty="0">
                <a:solidFill>
                  <a:srgbClr val="2156B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попытки</a:t>
            </a:r>
            <a:endParaRPr lang="en-US" sz="4800" dirty="0">
              <a:solidFill>
                <a:srgbClr val="2156B2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639800" y="6179333"/>
            <a:ext cx="4419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2156B2"/>
                </a:solidFill>
                <a:latin typeface="Montserrat Medium" panose="00000600000000000000" pitchFamily="2" charset="-52"/>
                <a:ea typeface="Montserrat Bold"/>
                <a:cs typeface="Montserrat Bold"/>
                <a:sym typeface="Montserrat Bold"/>
              </a:rPr>
              <a:t>пройти диагностику</a:t>
            </a:r>
            <a:br>
              <a:rPr lang="ru-RU" sz="2400" dirty="0">
                <a:solidFill>
                  <a:srgbClr val="2156B2"/>
                </a:solidFill>
                <a:latin typeface="Montserrat Medium" panose="00000600000000000000" pitchFamily="2" charset="-52"/>
                <a:ea typeface="Montserrat Bold"/>
                <a:cs typeface="Montserrat Bold"/>
                <a:sym typeface="Montserrat Bold"/>
              </a:rPr>
            </a:br>
            <a:r>
              <a:rPr lang="ru-RU" sz="2400" dirty="0">
                <a:solidFill>
                  <a:srgbClr val="2156B2"/>
                </a:solidFill>
                <a:latin typeface="Montserrat Medium" panose="00000600000000000000" pitchFamily="2" charset="-52"/>
                <a:ea typeface="Montserrat Bold"/>
                <a:cs typeface="Montserrat Bold"/>
                <a:sym typeface="Montserrat Bold"/>
              </a:rPr>
              <a:t>в формате ОГЭ для улучшения результата по предмету</a:t>
            </a:r>
            <a:endParaRPr lang="en-US" sz="2400" dirty="0">
              <a:solidFill>
                <a:srgbClr val="2156B2"/>
              </a:solidFill>
              <a:latin typeface="Montserrat Medium" panose="00000600000000000000" pitchFamily="2" charset="-52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4" name="TextBox 21">
            <a:extLst>
              <a:ext uri="{FF2B5EF4-FFF2-40B4-BE49-F238E27FC236}">
                <a16:creationId xmlns:a16="http://schemas.microsoft.com/office/drawing/2014/main" id="{9F1E380E-E982-5167-EEA4-975B72C96B5B}"/>
              </a:ext>
            </a:extLst>
          </p:cNvPr>
          <p:cNvSpPr txBox="1"/>
          <p:nvPr/>
        </p:nvSpPr>
        <p:spPr>
          <a:xfrm>
            <a:off x="14325600" y="8132612"/>
            <a:ext cx="2895600" cy="439887"/>
          </a:xfrm>
          <a:prstGeom prst="rect">
            <a:avLst/>
          </a:prstGeom>
        </p:spPr>
        <p:txBody>
          <a:bodyPr lIns="0" tIns="0" rIns="0" bIns="0" rtlCol="0" anchor="t"/>
          <a:lstStyle/>
          <a:p>
            <a:r>
              <a:rPr lang="ru-RU" sz="3000" dirty="0">
                <a:solidFill>
                  <a:srgbClr val="2156B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БЕСПЛАТНО</a:t>
            </a:r>
            <a:endParaRPr lang="en-US" sz="3000" dirty="0">
              <a:solidFill>
                <a:srgbClr val="2156B2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65DF0FF-CAED-466F-AF22-4625FE5E3722}"/>
              </a:ext>
            </a:extLst>
          </p:cNvPr>
          <p:cNvSpPr/>
          <p:nvPr/>
        </p:nvSpPr>
        <p:spPr>
          <a:xfrm>
            <a:off x="9829800" y="8726477"/>
            <a:ext cx="49916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Montserrat Light" panose="00000400000000000000" pitchFamily="2" charset="-52"/>
                <a:ea typeface="Montserrat Bold"/>
                <a:cs typeface="Montserrat Bold"/>
                <a:sym typeface="Montserrat Bold"/>
              </a:rPr>
              <a:t>*Приказ </a:t>
            </a:r>
            <a:r>
              <a:rPr lang="ru-RU" sz="2400" dirty="0" smtClean="0">
                <a:solidFill>
                  <a:srgbClr val="000000"/>
                </a:solidFill>
                <a:latin typeface="Montserrat Light" panose="00000400000000000000" pitchFamily="2" charset="-52"/>
                <a:ea typeface="Montserrat Bold"/>
                <a:cs typeface="Montserrat Bold"/>
                <a:sym typeface="Montserrat Bold"/>
              </a:rPr>
              <a:t>№ 916-О от 23.12.2024</a:t>
            </a:r>
            <a:endParaRPr lang="en-US" sz="2400" dirty="0">
              <a:solidFill>
                <a:srgbClr val="000000"/>
              </a:solidFill>
              <a:latin typeface="Montserrat Light" panose="00000400000000000000" pitchFamily="2" charset="-52"/>
              <a:ea typeface="Montserrat Bold"/>
              <a:cs typeface="Montserrat Bold"/>
              <a:sym typeface="Montserrat Bold"/>
            </a:endParaRPr>
          </a:p>
        </p:txBody>
      </p:sp>
    </p:spTree>
    <p:extLst>
      <p:ext uri="{BB962C8B-B14F-4D97-AF65-F5344CB8AC3E}">
        <p14:creationId xmlns:p14="http://schemas.microsoft.com/office/powerpoint/2010/main" val="182378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1284" y="561924"/>
            <a:ext cx="10099304" cy="691106"/>
          </a:xfrm>
          <a:prstGeom prst="rect">
            <a:avLst/>
          </a:prstGeom>
        </p:spPr>
        <p:txBody>
          <a:bodyPr vert="horz" wrap="square" lIns="0" tIns="13862" rIns="0" bIns="0" rtlCol="0" anchor="ctr">
            <a:spAutoFit/>
          </a:bodyPr>
          <a:lstStyle/>
          <a:p>
            <a:pPr marL="11552">
              <a:spcBef>
                <a:spcPts val="109"/>
              </a:spcBef>
            </a:pPr>
            <a:r>
              <a:rPr dirty="0">
                <a:latin typeface="Arial Black" panose="020B0604020202020204" pitchFamily="34" charset="0"/>
                <a:cs typeface="Arial Black" panose="020B0604020202020204" pitchFamily="34" charset="0"/>
              </a:rPr>
              <a:t>Универсальный</a:t>
            </a:r>
            <a:r>
              <a:rPr spc="-227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pc="-9" dirty="0">
                <a:latin typeface="Arial Black" panose="020B0604020202020204" pitchFamily="34" charset="0"/>
                <a:cs typeface="Arial Black" panose="020B0604020202020204" pitchFamily="34" charset="0"/>
              </a:rPr>
              <a:t>профиль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80149" y="2078627"/>
            <a:ext cx="10111988" cy="925880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118985" rIns="0" bIns="0" rtlCol="0">
            <a:spAutoFit/>
          </a:bodyPr>
          <a:lstStyle/>
          <a:p>
            <a:pPr marL="288798" marR="344825">
              <a:lnSpc>
                <a:spcPct val="101299"/>
              </a:lnSpc>
              <a:spcBef>
                <a:spcPts val="937"/>
              </a:spcBef>
            </a:pP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Школа</a:t>
            </a:r>
            <a:r>
              <a:rPr sz="2592" spc="4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самостоятельно</a:t>
            </a:r>
            <a:r>
              <a:rPr sz="2592" spc="5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определяет</a:t>
            </a:r>
            <a:r>
              <a:rPr sz="2592" spc="50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b="1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  <a:r>
              <a:rPr sz="2592" b="1" spc="5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b="1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менее</a:t>
            </a:r>
            <a:r>
              <a:rPr sz="2592" b="1" spc="50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b="1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двух</a:t>
            </a:r>
            <a:r>
              <a:rPr sz="2592" b="1" spc="5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b="1" spc="-9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учебных</a:t>
            </a:r>
            <a:r>
              <a:rPr sz="2592" b="1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b="1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предметов</a:t>
            </a:r>
            <a:r>
              <a:rPr sz="2592" b="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2592" b="1" spc="64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b="1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изучаемых</a:t>
            </a:r>
            <a:r>
              <a:rPr sz="2592" b="1" spc="68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b="1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sz="2592" b="1" spc="64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b="1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углубленном</a:t>
            </a:r>
            <a:r>
              <a:rPr sz="2592" b="1" spc="64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b="1" spc="-9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уровне</a:t>
            </a:r>
            <a:endParaRPr sz="2592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74320" y="498044"/>
            <a:ext cx="4112098" cy="941212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7800149" y="9738982"/>
            <a:ext cx="283022" cy="299833"/>
          </a:xfrm>
          <a:prstGeom prst="rect">
            <a:avLst/>
          </a:prstGeom>
        </p:spPr>
        <p:txBody>
          <a:bodyPr vert="horz" wrap="square" lIns="0" tIns="12707" rIns="0" bIns="0" rtlCol="0">
            <a:spAutoFit/>
          </a:bodyPr>
          <a:lstStyle/>
          <a:p>
            <a:pPr marL="11552">
              <a:spcBef>
                <a:spcPts val="100"/>
              </a:spcBef>
            </a:pPr>
            <a:r>
              <a:rPr sz="1865" spc="-23" dirty="0">
                <a:solidFill>
                  <a:srgbClr val="A7A9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  <a:endParaRPr sz="186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object 17"/>
          <p:cNvGrpSpPr/>
          <p:nvPr/>
        </p:nvGrpSpPr>
        <p:grpSpPr>
          <a:xfrm>
            <a:off x="444274" y="4115234"/>
            <a:ext cx="5210501" cy="962970"/>
            <a:chOff x="521764" y="6014707"/>
            <a:chExt cx="5728335" cy="1581785"/>
          </a:xfrm>
        </p:grpSpPr>
        <p:sp>
          <p:nvSpPr>
            <p:cNvPr id="7" name="object 18"/>
            <p:cNvSpPr/>
            <p:nvPr/>
          </p:nvSpPr>
          <p:spPr>
            <a:xfrm>
              <a:off x="527161" y="6020104"/>
              <a:ext cx="3413760" cy="0"/>
            </a:xfrm>
            <a:custGeom>
              <a:avLst/>
              <a:gdLst/>
              <a:ahLst/>
              <a:cxnLst/>
              <a:rect l="l" t="t" r="r" b="b"/>
              <a:pathLst>
                <a:path w="3413760">
                  <a:moveTo>
                    <a:pt x="0" y="0"/>
                  </a:moveTo>
                  <a:lnTo>
                    <a:pt x="3413508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object 19"/>
            <p:cNvSpPr/>
            <p:nvPr/>
          </p:nvSpPr>
          <p:spPr>
            <a:xfrm>
              <a:off x="3940670" y="6020104"/>
              <a:ext cx="2303780" cy="0"/>
            </a:xfrm>
            <a:custGeom>
              <a:avLst/>
              <a:gdLst/>
              <a:ahLst/>
              <a:cxnLst/>
              <a:rect l="l" t="t" r="r" b="b"/>
              <a:pathLst>
                <a:path w="2303779">
                  <a:moveTo>
                    <a:pt x="0" y="0"/>
                  </a:moveTo>
                  <a:lnTo>
                    <a:pt x="2303594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object 20"/>
            <p:cNvSpPr/>
            <p:nvPr/>
          </p:nvSpPr>
          <p:spPr>
            <a:xfrm>
              <a:off x="3940670" y="6025340"/>
              <a:ext cx="0" cy="513080"/>
            </a:xfrm>
            <a:custGeom>
              <a:avLst/>
              <a:gdLst/>
              <a:ahLst/>
              <a:cxnLst/>
              <a:rect l="l" t="t" r="r" b="b"/>
              <a:pathLst>
                <a:path h="513079">
                  <a:moveTo>
                    <a:pt x="0" y="513073"/>
                  </a:moveTo>
                  <a:lnTo>
                    <a:pt x="0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object 21"/>
            <p:cNvSpPr/>
            <p:nvPr/>
          </p:nvSpPr>
          <p:spPr>
            <a:xfrm>
              <a:off x="3940670" y="6543649"/>
              <a:ext cx="2303780" cy="0"/>
            </a:xfrm>
            <a:custGeom>
              <a:avLst/>
              <a:gdLst/>
              <a:ahLst/>
              <a:cxnLst/>
              <a:rect l="l" t="t" r="r" b="b"/>
              <a:pathLst>
                <a:path w="2303779">
                  <a:moveTo>
                    <a:pt x="0" y="0"/>
                  </a:moveTo>
                  <a:lnTo>
                    <a:pt x="2303594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object 22"/>
            <p:cNvSpPr/>
            <p:nvPr/>
          </p:nvSpPr>
          <p:spPr>
            <a:xfrm>
              <a:off x="527161" y="6543649"/>
              <a:ext cx="3413760" cy="0"/>
            </a:xfrm>
            <a:custGeom>
              <a:avLst/>
              <a:gdLst/>
              <a:ahLst/>
              <a:cxnLst/>
              <a:rect l="l" t="t" r="r" b="b"/>
              <a:pathLst>
                <a:path w="3413760">
                  <a:moveTo>
                    <a:pt x="0" y="0"/>
                  </a:moveTo>
                  <a:lnTo>
                    <a:pt x="3413508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object 23"/>
            <p:cNvSpPr/>
            <p:nvPr/>
          </p:nvSpPr>
          <p:spPr>
            <a:xfrm>
              <a:off x="3940670" y="6548884"/>
              <a:ext cx="0" cy="513080"/>
            </a:xfrm>
            <a:custGeom>
              <a:avLst/>
              <a:gdLst/>
              <a:ahLst/>
              <a:cxnLst/>
              <a:rect l="l" t="t" r="r" b="b"/>
              <a:pathLst>
                <a:path h="513079">
                  <a:moveTo>
                    <a:pt x="0" y="513073"/>
                  </a:moveTo>
                  <a:lnTo>
                    <a:pt x="0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object 24"/>
            <p:cNvSpPr/>
            <p:nvPr/>
          </p:nvSpPr>
          <p:spPr>
            <a:xfrm>
              <a:off x="527161" y="7067193"/>
              <a:ext cx="3413760" cy="0"/>
            </a:xfrm>
            <a:custGeom>
              <a:avLst/>
              <a:gdLst/>
              <a:ahLst/>
              <a:cxnLst/>
              <a:rect l="l" t="t" r="r" b="b"/>
              <a:pathLst>
                <a:path w="3413760">
                  <a:moveTo>
                    <a:pt x="0" y="0"/>
                  </a:moveTo>
                  <a:lnTo>
                    <a:pt x="3413508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object 25"/>
            <p:cNvSpPr/>
            <p:nvPr/>
          </p:nvSpPr>
          <p:spPr>
            <a:xfrm>
              <a:off x="3940670" y="7067193"/>
              <a:ext cx="2303780" cy="0"/>
            </a:xfrm>
            <a:custGeom>
              <a:avLst/>
              <a:gdLst/>
              <a:ahLst/>
              <a:cxnLst/>
              <a:rect l="l" t="t" r="r" b="b"/>
              <a:pathLst>
                <a:path w="2303779">
                  <a:moveTo>
                    <a:pt x="0" y="0"/>
                  </a:moveTo>
                  <a:lnTo>
                    <a:pt x="2303594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object 26"/>
            <p:cNvSpPr/>
            <p:nvPr/>
          </p:nvSpPr>
          <p:spPr>
            <a:xfrm>
              <a:off x="3940670" y="7072428"/>
              <a:ext cx="0" cy="518795"/>
            </a:xfrm>
            <a:custGeom>
              <a:avLst/>
              <a:gdLst/>
              <a:ahLst/>
              <a:cxnLst/>
              <a:rect l="l" t="t" r="r" b="b"/>
              <a:pathLst>
                <a:path h="518795">
                  <a:moveTo>
                    <a:pt x="0" y="518308"/>
                  </a:moveTo>
                  <a:lnTo>
                    <a:pt x="0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" name="object 28"/>
          <p:cNvSpPr txBox="1"/>
          <p:nvPr/>
        </p:nvSpPr>
        <p:spPr>
          <a:xfrm>
            <a:off x="3947149" y="4120950"/>
            <a:ext cx="736103" cy="899484"/>
          </a:xfrm>
          <a:prstGeom prst="rect">
            <a:avLst/>
          </a:prstGeom>
        </p:spPr>
        <p:txBody>
          <a:bodyPr vert="horz" wrap="square" lIns="0" tIns="12707" rIns="0" bIns="0" rtlCol="0">
            <a:spAutoFit/>
          </a:bodyPr>
          <a:lstStyle/>
          <a:p>
            <a:pPr marL="11552" algn="ctr">
              <a:spcBef>
                <a:spcPts val="100"/>
              </a:spcBef>
            </a:pPr>
            <a:r>
              <a:rPr lang="ru-RU" sz="1865" b="1" dirty="0">
                <a:solidFill>
                  <a:srgbClr val="E83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</a:t>
            </a:r>
            <a:r>
              <a:rPr sz="1865" b="1" spc="-23" dirty="0">
                <a:solidFill>
                  <a:srgbClr val="E83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ч.</a:t>
            </a:r>
            <a:r>
              <a:rPr lang="ru-RU" sz="1865" b="1" dirty="0">
                <a:solidFill>
                  <a:srgbClr val="E83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1552" algn="ctr">
              <a:spcBef>
                <a:spcPts val="100"/>
              </a:spcBef>
            </a:pPr>
            <a:r>
              <a:rPr lang="ru-RU" sz="1865" b="1" dirty="0">
                <a:solidFill>
                  <a:srgbClr val="E83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ru-RU" sz="1865" b="1" dirty="0" smtClean="0">
                <a:solidFill>
                  <a:srgbClr val="E83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65" b="1" spc="-23" dirty="0">
                <a:solidFill>
                  <a:srgbClr val="E83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ч.</a:t>
            </a:r>
            <a:endParaRPr lang="ru-RU" sz="1865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552" algn="ctr">
              <a:spcBef>
                <a:spcPts val="100"/>
              </a:spcBef>
            </a:pPr>
            <a:r>
              <a:rPr lang="ru-RU" sz="1865" b="1" dirty="0">
                <a:solidFill>
                  <a:srgbClr val="E83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ru-RU" sz="1865" b="1" spc="-23" dirty="0">
                <a:solidFill>
                  <a:srgbClr val="E83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ч.</a:t>
            </a:r>
            <a:endParaRPr sz="186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object 29"/>
          <p:cNvSpPr txBox="1"/>
          <p:nvPr/>
        </p:nvSpPr>
        <p:spPr>
          <a:xfrm>
            <a:off x="549359" y="4439442"/>
            <a:ext cx="2460958" cy="299833"/>
          </a:xfrm>
          <a:prstGeom prst="rect">
            <a:avLst/>
          </a:prstGeom>
        </p:spPr>
        <p:txBody>
          <a:bodyPr vert="horz" wrap="square" lIns="0" tIns="12707" rIns="0" bIns="0" rtlCol="0">
            <a:spAutoFit/>
          </a:bodyPr>
          <a:lstStyle/>
          <a:p>
            <a:pPr marL="11552">
              <a:spcBef>
                <a:spcPts val="100"/>
              </a:spcBef>
            </a:pPr>
            <a:r>
              <a:rPr lang="ru-RU" sz="1865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Математика</a:t>
            </a:r>
            <a:endParaRPr sz="186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bject 32"/>
          <p:cNvSpPr txBox="1"/>
          <p:nvPr/>
        </p:nvSpPr>
        <p:spPr>
          <a:xfrm>
            <a:off x="3764015" y="6506067"/>
            <a:ext cx="736103" cy="299833"/>
          </a:xfrm>
          <a:prstGeom prst="rect">
            <a:avLst/>
          </a:prstGeom>
        </p:spPr>
        <p:txBody>
          <a:bodyPr vert="horz" wrap="square" lIns="0" tIns="12707" rIns="0" bIns="0" rtlCol="0">
            <a:spAutoFit/>
          </a:bodyPr>
          <a:lstStyle/>
          <a:p>
            <a:pPr marL="11552" algn="ctr">
              <a:spcBef>
                <a:spcPts val="100"/>
              </a:spcBef>
            </a:pPr>
            <a:r>
              <a:rPr lang="ru-RU" sz="1865" b="1" dirty="0">
                <a:solidFill>
                  <a:srgbClr val="E83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sz="186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0149" y="3499293"/>
            <a:ext cx="5190750" cy="628031"/>
          </a:xfrm>
          <a:prstGeom prst="rect">
            <a:avLst/>
          </a:prstGeom>
        </p:spPr>
      </p:pic>
      <p:sp>
        <p:nvSpPr>
          <p:cNvPr id="23" name="object 113"/>
          <p:cNvSpPr/>
          <p:nvPr/>
        </p:nvSpPr>
        <p:spPr>
          <a:xfrm>
            <a:off x="511762" y="3491350"/>
            <a:ext cx="5190863" cy="1573069"/>
          </a:xfrm>
          <a:custGeom>
            <a:avLst/>
            <a:gdLst/>
            <a:ahLst/>
            <a:cxnLst/>
            <a:rect l="l" t="t" r="r" b="b"/>
            <a:pathLst>
              <a:path w="5706745" h="2246629">
                <a:moveTo>
                  <a:pt x="261772" y="0"/>
                </a:move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1984232"/>
                </a:lnTo>
                <a:lnTo>
                  <a:pt x="4217" y="2031286"/>
                </a:lnTo>
                <a:lnTo>
                  <a:pt x="16377" y="2075573"/>
                </a:lnTo>
                <a:lnTo>
                  <a:pt x="35739" y="2116353"/>
                </a:lnTo>
                <a:lnTo>
                  <a:pt x="61565" y="2152888"/>
                </a:lnTo>
                <a:lnTo>
                  <a:pt x="93116" y="2184438"/>
                </a:lnTo>
                <a:lnTo>
                  <a:pt x="129651" y="2210265"/>
                </a:lnTo>
                <a:lnTo>
                  <a:pt x="170431" y="2229627"/>
                </a:lnTo>
                <a:lnTo>
                  <a:pt x="214718" y="2241787"/>
                </a:lnTo>
                <a:lnTo>
                  <a:pt x="261772" y="2246004"/>
                </a:lnTo>
                <a:lnTo>
                  <a:pt x="5444860" y="2246004"/>
                </a:lnTo>
                <a:lnTo>
                  <a:pt x="5491913" y="2241787"/>
                </a:lnTo>
                <a:lnTo>
                  <a:pt x="5536200" y="2229627"/>
                </a:lnTo>
                <a:lnTo>
                  <a:pt x="5576981" y="2210265"/>
                </a:lnTo>
                <a:lnTo>
                  <a:pt x="5613516" y="2184438"/>
                </a:lnTo>
                <a:lnTo>
                  <a:pt x="5645066" y="2152888"/>
                </a:lnTo>
                <a:lnTo>
                  <a:pt x="5670892" y="2116353"/>
                </a:lnTo>
                <a:lnTo>
                  <a:pt x="5690255" y="2075573"/>
                </a:lnTo>
                <a:lnTo>
                  <a:pt x="5702414" y="2031286"/>
                </a:lnTo>
                <a:lnTo>
                  <a:pt x="5706632" y="1984232"/>
                </a:lnTo>
                <a:lnTo>
                  <a:pt x="5706632" y="261772"/>
                </a:lnTo>
                <a:lnTo>
                  <a:pt x="5702414" y="214718"/>
                </a:lnTo>
                <a:lnTo>
                  <a:pt x="5690255" y="170431"/>
                </a:lnTo>
                <a:lnTo>
                  <a:pt x="5670892" y="129651"/>
                </a:lnTo>
                <a:lnTo>
                  <a:pt x="5645066" y="93116"/>
                </a:lnTo>
                <a:lnTo>
                  <a:pt x="5613516" y="61565"/>
                </a:lnTo>
                <a:lnTo>
                  <a:pt x="5576981" y="35739"/>
                </a:lnTo>
                <a:lnTo>
                  <a:pt x="5536200" y="16377"/>
                </a:lnTo>
                <a:lnTo>
                  <a:pt x="5491913" y="4217"/>
                </a:lnTo>
                <a:lnTo>
                  <a:pt x="5444860" y="0"/>
                </a:lnTo>
                <a:lnTo>
                  <a:pt x="261772" y="0"/>
                </a:lnTo>
                <a:close/>
              </a:path>
            </a:pathLst>
          </a:custGeom>
          <a:ln w="10470">
            <a:solidFill>
              <a:srgbClr val="4D4D4F"/>
            </a:solidFill>
          </a:ln>
        </p:spPr>
        <p:txBody>
          <a:bodyPr wrap="square" lIns="0" tIns="0" rIns="0" bIns="0" rtlCol="0"/>
          <a:lstStyle/>
          <a:p>
            <a:endParaRPr sz="163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90389" y="4085846"/>
            <a:ext cx="2464549" cy="379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552">
              <a:spcBef>
                <a:spcPts val="100"/>
              </a:spcBef>
            </a:pPr>
            <a:r>
              <a:rPr lang="ru-RU" sz="1865" spc="-9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Обществознание</a:t>
            </a:r>
            <a:endParaRPr lang="ru-RU" sz="1865" spc="-9" dirty="0">
              <a:solidFill>
                <a:srgbClr val="4D4D4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object 29"/>
          <p:cNvSpPr txBox="1"/>
          <p:nvPr/>
        </p:nvSpPr>
        <p:spPr>
          <a:xfrm>
            <a:off x="549360" y="4765684"/>
            <a:ext cx="3004755" cy="299833"/>
          </a:xfrm>
          <a:prstGeom prst="rect">
            <a:avLst/>
          </a:prstGeom>
        </p:spPr>
        <p:txBody>
          <a:bodyPr vert="horz" wrap="square" lIns="0" tIns="12707" rIns="0" bIns="0" rtlCol="0">
            <a:spAutoFit/>
          </a:bodyPr>
          <a:lstStyle/>
          <a:p>
            <a:pPr marL="11552">
              <a:spcBef>
                <a:spcPts val="100"/>
              </a:spcBef>
            </a:pPr>
            <a:r>
              <a:rPr lang="ru-RU" sz="1865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Курсы по выбору</a:t>
            </a:r>
            <a:endParaRPr sz="1865" spc="-9" dirty="0">
              <a:solidFill>
                <a:srgbClr val="4D4D4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81000" y="6655983"/>
            <a:ext cx="12448472" cy="16081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552">
              <a:spcBef>
                <a:spcPts val="123"/>
              </a:spcBef>
            </a:pPr>
            <a:r>
              <a:rPr lang="ru-RU" sz="2400" b="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Условия</a:t>
            </a:r>
            <a:r>
              <a:rPr lang="ru-RU" sz="2400" b="1" spc="-50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поступления: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552">
              <a:spcBef>
                <a:spcPts val="123"/>
              </a:spcBef>
            </a:pPr>
            <a:endParaRPr lang="ru-RU" sz="2400" b="1" spc="-9" dirty="0" smtClean="0">
              <a:solidFill>
                <a:srgbClr val="4D4D4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452" indent="-342900">
              <a:spcBef>
                <a:spcPts val="123"/>
              </a:spcBef>
              <a:buFont typeface="Arial" panose="020B0604020202020204" pitchFamily="34" charset="0"/>
              <a:buChar char="•"/>
            </a:pPr>
            <a:r>
              <a:rPr lang="ru-RU" sz="2400" spc="-9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 </a:t>
            </a:r>
            <a:r>
              <a:rPr lang="ru-RU" sz="2400" spc="-9" dirty="0" err="1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ОГЭ</a:t>
            </a:r>
            <a:r>
              <a:rPr lang="ru-RU" sz="2400" spc="-9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2400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четырем </a:t>
            </a:r>
            <a:r>
              <a:rPr lang="ru-RU" sz="2400" spc="-9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учебным предметам «</a:t>
            </a:r>
            <a:r>
              <a:rPr lang="ru-RU" sz="2400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Русский язык», «Математика», </a:t>
            </a:r>
          </a:p>
          <a:p>
            <a:pPr marL="11552">
              <a:spcBef>
                <a:spcPts val="123"/>
              </a:spcBef>
            </a:pPr>
            <a:r>
              <a:rPr lang="ru-RU" sz="2400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два предмета по выбору </a:t>
            </a:r>
            <a:r>
              <a:rPr lang="ru-RU" sz="2400" spc="-9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обучающихся </a:t>
            </a:r>
            <a:r>
              <a:rPr lang="ru-RU" sz="2400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выше 3,5 баллов </a:t>
            </a:r>
          </a:p>
        </p:txBody>
      </p:sp>
    </p:spTree>
    <p:extLst>
      <p:ext uri="{BB962C8B-B14F-4D97-AF65-F5344CB8AC3E}">
        <p14:creationId xmlns:p14="http://schemas.microsoft.com/office/powerpoint/2010/main" val="1897571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1620" y="2381082"/>
            <a:ext cx="5190863" cy="619184"/>
          </a:xfrm>
          <a:custGeom>
            <a:avLst/>
            <a:gdLst/>
            <a:ahLst/>
            <a:cxnLst/>
            <a:rect l="l" t="t" r="r" b="b"/>
            <a:pathLst>
              <a:path w="5706745" h="680720">
                <a:moveTo>
                  <a:pt x="5444860" y="0"/>
                </a:move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680607"/>
                </a:lnTo>
                <a:lnTo>
                  <a:pt x="5706632" y="680607"/>
                </a:lnTo>
                <a:lnTo>
                  <a:pt x="5706632" y="261772"/>
                </a:lnTo>
                <a:lnTo>
                  <a:pt x="5702414" y="214718"/>
                </a:lnTo>
                <a:lnTo>
                  <a:pt x="5690255" y="170431"/>
                </a:lnTo>
                <a:lnTo>
                  <a:pt x="5670892" y="129651"/>
                </a:lnTo>
                <a:lnTo>
                  <a:pt x="5645066" y="93116"/>
                </a:lnTo>
                <a:lnTo>
                  <a:pt x="5613516" y="61565"/>
                </a:lnTo>
                <a:lnTo>
                  <a:pt x="5576981" y="35739"/>
                </a:lnTo>
                <a:lnTo>
                  <a:pt x="5536200" y="16377"/>
                </a:lnTo>
                <a:lnTo>
                  <a:pt x="5491913" y="4217"/>
                </a:lnTo>
                <a:lnTo>
                  <a:pt x="5444860" y="0"/>
                </a:lnTo>
                <a:close/>
              </a:path>
            </a:pathLst>
          </a:custGeom>
          <a:solidFill>
            <a:srgbClr val="2B529E"/>
          </a:solidFill>
        </p:spPr>
        <p:txBody>
          <a:bodyPr wrap="square" lIns="0" tIns="0" rIns="0" bIns="0" rtlCol="0"/>
          <a:lstStyle/>
          <a:p>
            <a:endParaRPr sz="1637"/>
          </a:p>
        </p:txBody>
      </p:sp>
      <p:sp>
        <p:nvSpPr>
          <p:cNvPr id="3" name="object 3"/>
          <p:cNvSpPr/>
          <p:nvPr/>
        </p:nvSpPr>
        <p:spPr>
          <a:xfrm>
            <a:off x="12037810" y="2381082"/>
            <a:ext cx="5190863" cy="619184"/>
          </a:xfrm>
          <a:custGeom>
            <a:avLst/>
            <a:gdLst/>
            <a:ahLst/>
            <a:cxnLst/>
            <a:rect l="l" t="t" r="r" b="b"/>
            <a:pathLst>
              <a:path w="5706744" h="680720">
                <a:moveTo>
                  <a:pt x="5444860" y="0"/>
                </a:move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680607"/>
                </a:lnTo>
                <a:lnTo>
                  <a:pt x="5706632" y="680607"/>
                </a:lnTo>
                <a:lnTo>
                  <a:pt x="5706632" y="261772"/>
                </a:lnTo>
                <a:lnTo>
                  <a:pt x="5702414" y="214718"/>
                </a:lnTo>
                <a:lnTo>
                  <a:pt x="5690255" y="170431"/>
                </a:lnTo>
                <a:lnTo>
                  <a:pt x="5670892" y="129651"/>
                </a:lnTo>
                <a:lnTo>
                  <a:pt x="5645066" y="93116"/>
                </a:lnTo>
                <a:lnTo>
                  <a:pt x="5613516" y="61565"/>
                </a:lnTo>
                <a:lnTo>
                  <a:pt x="5576981" y="35739"/>
                </a:lnTo>
                <a:lnTo>
                  <a:pt x="5536200" y="16377"/>
                </a:lnTo>
                <a:lnTo>
                  <a:pt x="5491913" y="4217"/>
                </a:lnTo>
                <a:lnTo>
                  <a:pt x="5444860" y="0"/>
                </a:lnTo>
                <a:close/>
              </a:path>
            </a:pathLst>
          </a:custGeom>
          <a:solidFill>
            <a:srgbClr val="2B529E"/>
          </a:solidFill>
        </p:spPr>
        <p:txBody>
          <a:bodyPr wrap="square" lIns="0" tIns="0" rIns="0" bIns="0" rtlCol="0"/>
          <a:lstStyle/>
          <a:p>
            <a:endParaRPr sz="1637"/>
          </a:p>
        </p:txBody>
      </p:sp>
      <p:sp>
        <p:nvSpPr>
          <p:cNvPr id="4" name="object 4"/>
          <p:cNvSpPr/>
          <p:nvPr/>
        </p:nvSpPr>
        <p:spPr>
          <a:xfrm>
            <a:off x="6259715" y="2381082"/>
            <a:ext cx="5190863" cy="619184"/>
          </a:xfrm>
          <a:custGeom>
            <a:avLst/>
            <a:gdLst/>
            <a:ahLst/>
            <a:cxnLst/>
            <a:rect l="l" t="t" r="r" b="b"/>
            <a:pathLst>
              <a:path w="5706745" h="680720">
                <a:moveTo>
                  <a:pt x="5444860" y="0"/>
                </a:move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680607"/>
                </a:lnTo>
                <a:lnTo>
                  <a:pt x="5706632" y="680607"/>
                </a:lnTo>
                <a:lnTo>
                  <a:pt x="5706632" y="261772"/>
                </a:lnTo>
                <a:lnTo>
                  <a:pt x="5702414" y="214718"/>
                </a:lnTo>
                <a:lnTo>
                  <a:pt x="5690255" y="170431"/>
                </a:lnTo>
                <a:lnTo>
                  <a:pt x="5670892" y="129651"/>
                </a:lnTo>
                <a:lnTo>
                  <a:pt x="5645066" y="93116"/>
                </a:lnTo>
                <a:lnTo>
                  <a:pt x="5613516" y="61565"/>
                </a:lnTo>
                <a:lnTo>
                  <a:pt x="5576981" y="35739"/>
                </a:lnTo>
                <a:lnTo>
                  <a:pt x="5536200" y="16377"/>
                </a:lnTo>
                <a:lnTo>
                  <a:pt x="5491913" y="4217"/>
                </a:lnTo>
                <a:lnTo>
                  <a:pt x="5444860" y="0"/>
                </a:lnTo>
                <a:close/>
              </a:path>
            </a:pathLst>
          </a:custGeom>
          <a:solidFill>
            <a:srgbClr val="2B529E"/>
          </a:solidFill>
        </p:spPr>
        <p:txBody>
          <a:bodyPr wrap="square" lIns="0" tIns="0" rIns="0" bIns="0" rtlCol="0"/>
          <a:lstStyle/>
          <a:p>
            <a:endParaRPr sz="1637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65306" y="1336409"/>
            <a:ext cx="16901062" cy="691106"/>
          </a:xfrm>
          <a:prstGeom prst="rect">
            <a:avLst/>
          </a:prstGeom>
        </p:spPr>
        <p:txBody>
          <a:bodyPr vert="horz" wrap="square" lIns="0" tIns="13862" rIns="0" bIns="0" rtlCol="0" anchor="ctr">
            <a:spAutoFit/>
          </a:bodyPr>
          <a:lstStyle/>
          <a:p>
            <a:pPr marL="11552">
              <a:spcBef>
                <a:spcPts val="109"/>
              </a:spcBef>
            </a:pPr>
            <a:r>
              <a:rPr dirty="0">
                <a:latin typeface="Arial Black" panose="020B0604020202020204" pitchFamily="34" charset="0"/>
                <a:cs typeface="Arial Black" panose="020B0604020202020204" pitchFamily="34" charset="0"/>
              </a:rPr>
              <a:t>Инженерный</a:t>
            </a:r>
            <a:r>
              <a:rPr spc="-104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dirty="0">
                <a:latin typeface="Arial Black" panose="020B0604020202020204" pitchFamily="34" charset="0"/>
                <a:cs typeface="Arial Black" panose="020B0604020202020204" pitchFamily="34" charset="0"/>
              </a:rPr>
              <a:t>класс</a:t>
            </a:r>
            <a:r>
              <a:rPr spc="-96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dirty="0">
                <a:latin typeface="Arial Black" panose="020B0604020202020204" pitchFamily="34" charset="0"/>
                <a:cs typeface="Arial Black" panose="020B0604020202020204" pitchFamily="34" charset="0"/>
              </a:rPr>
              <a:t>в</a:t>
            </a:r>
            <a:r>
              <a:rPr spc="-96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dirty="0">
                <a:latin typeface="Arial Black" panose="020B0604020202020204" pitchFamily="34" charset="0"/>
                <a:cs typeface="Arial Black" panose="020B0604020202020204" pitchFamily="34" charset="0"/>
              </a:rPr>
              <a:t>московской</a:t>
            </a:r>
            <a:r>
              <a:rPr spc="-96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pc="-9" dirty="0">
                <a:latin typeface="Arial Black" panose="020B0604020202020204" pitchFamily="34" charset="0"/>
                <a:cs typeface="Arial Black" panose="020B0604020202020204" pitchFamily="34" charset="0"/>
              </a:rPr>
              <a:t>школе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483619" y="486251"/>
            <a:ext cx="665969" cy="612830"/>
            <a:chOff x="530976" y="534575"/>
            <a:chExt cx="732155" cy="673735"/>
          </a:xfrm>
        </p:grpSpPr>
        <p:sp>
          <p:nvSpPr>
            <p:cNvPr id="7" name="object 7"/>
            <p:cNvSpPr/>
            <p:nvPr/>
          </p:nvSpPr>
          <p:spPr>
            <a:xfrm>
              <a:off x="1080549" y="619704"/>
              <a:ext cx="182880" cy="506095"/>
            </a:xfrm>
            <a:custGeom>
              <a:avLst/>
              <a:gdLst/>
              <a:ahLst/>
              <a:cxnLst/>
              <a:rect l="l" t="t" r="r" b="b"/>
              <a:pathLst>
                <a:path w="182880" h="506094">
                  <a:moveTo>
                    <a:pt x="37339" y="0"/>
                  </a:moveTo>
                  <a:lnTo>
                    <a:pt x="1675" y="20596"/>
                  </a:lnTo>
                  <a:lnTo>
                    <a:pt x="135001" y="251510"/>
                  </a:lnTo>
                  <a:lnTo>
                    <a:pt x="0" y="485367"/>
                  </a:lnTo>
                  <a:lnTo>
                    <a:pt x="35663" y="505963"/>
                  </a:lnTo>
                  <a:lnTo>
                    <a:pt x="182570" y="251510"/>
                  </a:lnTo>
                  <a:lnTo>
                    <a:pt x="37339" y="0"/>
                  </a:lnTo>
                  <a:close/>
                </a:path>
              </a:pathLst>
            </a:custGeom>
            <a:solidFill>
              <a:srgbClr val="24ACDC"/>
            </a:solidFill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8" name="object 8"/>
            <p:cNvSpPr/>
            <p:nvPr/>
          </p:nvSpPr>
          <p:spPr>
            <a:xfrm>
              <a:off x="530974" y="534586"/>
              <a:ext cx="440055" cy="673735"/>
            </a:xfrm>
            <a:custGeom>
              <a:avLst/>
              <a:gdLst/>
              <a:ahLst/>
              <a:cxnLst/>
              <a:rect l="l" t="t" r="r" b="b"/>
              <a:pathLst>
                <a:path w="440055" h="673735">
                  <a:moveTo>
                    <a:pt x="438213" y="632117"/>
                  </a:moveTo>
                  <a:lnTo>
                    <a:pt x="172808" y="632117"/>
                  </a:lnTo>
                  <a:lnTo>
                    <a:pt x="35661" y="394563"/>
                  </a:lnTo>
                  <a:lnTo>
                    <a:pt x="0" y="415150"/>
                  </a:lnTo>
                  <a:lnTo>
                    <a:pt x="149034" y="673303"/>
                  </a:lnTo>
                  <a:lnTo>
                    <a:pt x="438213" y="673303"/>
                  </a:lnTo>
                  <a:lnTo>
                    <a:pt x="438213" y="632117"/>
                  </a:lnTo>
                  <a:close/>
                </a:path>
                <a:path w="440055" h="673735">
                  <a:moveTo>
                    <a:pt x="439686" y="0"/>
                  </a:moveTo>
                  <a:lnTo>
                    <a:pt x="149034" y="0"/>
                  </a:lnTo>
                  <a:lnTo>
                    <a:pt x="0" y="258127"/>
                  </a:lnTo>
                  <a:lnTo>
                    <a:pt x="35661" y="278714"/>
                  </a:lnTo>
                  <a:lnTo>
                    <a:pt x="172808" y="41160"/>
                  </a:lnTo>
                  <a:lnTo>
                    <a:pt x="439686" y="41160"/>
                  </a:lnTo>
                  <a:lnTo>
                    <a:pt x="439686" y="0"/>
                  </a:lnTo>
                  <a:close/>
                </a:path>
              </a:pathLst>
            </a:custGeom>
            <a:solidFill>
              <a:srgbClr val="1E4079"/>
            </a:solidFill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9" name="object 9"/>
            <p:cNvSpPr/>
            <p:nvPr/>
          </p:nvSpPr>
          <p:spPr>
            <a:xfrm>
              <a:off x="680910" y="672065"/>
              <a:ext cx="403860" cy="411480"/>
            </a:xfrm>
            <a:custGeom>
              <a:avLst/>
              <a:gdLst/>
              <a:ahLst/>
              <a:cxnLst/>
              <a:rect l="l" t="t" r="r" b="b"/>
              <a:pathLst>
                <a:path w="403859" h="411480">
                  <a:moveTo>
                    <a:pt x="201658" y="0"/>
                  </a:moveTo>
                  <a:lnTo>
                    <a:pt x="153492" y="5738"/>
                  </a:lnTo>
                  <a:lnTo>
                    <a:pt x="138152" y="21486"/>
                  </a:lnTo>
                  <a:lnTo>
                    <a:pt x="132673" y="35106"/>
                  </a:lnTo>
                  <a:lnTo>
                    <a:pt x="123159" y="45866"/>
                  </a:lnTo>
                  <a:lnTo>
                    <a:pt x="110648" y="52933"/>
                  </a:lnTo>
                  <a:lnTo>
                    <a:pt x="96175" y="55474"/>
                  </a:lnTo>
                  <a:lnTo>
                    <a:pt x="91117" y="55474"/>
                  </a:lnTo>
                  <a:lnTo>
                    <a:pt x="86028" y="54532"/>
                  </a:lnTo>
                  <a:lnTo>
                    <a:pt x="68961" y="48113"/>
                  </a:lnTo>
                  <a:lnTo>
                    <a:pt x="59600" y="57066"/>
                  </a:lnTo>
                  <a:lnTo>
                    <a:pt x="27004" y="97252"/>
                  </a:lnTo>
                  <a:lnTo>
                    <a:pt x="5497" y="144058"/>
                  </a:lnTo>
                  <a:lnTo>
                    <a:pt x="837" y="158937"/>
                  </a:lnTo>
                  <a:lnTo>
                    <a:pt x="13905" y="167471"/>
                  </a:lnTo>
                  <a:lnTo>
                    <a:pt x="22129" y="174417"/>
                  </a:lnTo>
                  <a:lnTo>
                    <a:pt x="28279" y="183000"/>
                  </a:lnTo>
                  <a:lnTo>
                    <a:pt x="32131" y="192811"/>
                  </a:lnTo>
                  <a:lnTo>
                    <a:pt x="33464" y="203438"/>
                  </a:lnTo>
                  <a:lnTo>
                    <a:pt x="32082" y="214282"/>
                  </a:lnTo>
                  <a:lnTo>
                    <a:pt x="28090" y="224237"/>
                  </a:lnTo>
                  <a:lnTo>
                    <a:pt x="21723" y="232895"/>
                  </a:lnTo>
                  <a:lnTo>
                    <a:pt x="13214" y="239846"/>
                  </a:lnTo>
                  <a:lnTo>
                    <a:pt x="0" y="248097"/>
                  </a:lnTo>
                  <a:lnTo>
                    <a:pt x="4366" y="263039"/>
                  </a:lnTo>
                  <a:lnTo>
                    <a:pt x="22669" y="306440"/>
                  </a:lnTo>
                  <a:lnTo>
                    <a:pt x="50364" y="344596"/>
                  </a:lnTo>
                  <a:lnTo>
                    <a:pt x="61327" y="356491"/>
                  </a:lnTo>
                  <a:lnTo>
                    <a:pt x="81871" y="345141"/>
                  </a:lnTo>
                  <a:lnTo>
                    <a:pt x="88845" y="343340"/>
                  </a:lnTo>
                  <a:lnTo>
                    <a:pt x="96175" y="343340"/>
                  </a:lnTo>
                  <a:lnTo>
                    <a:pt x="112717" y="346683"/>
                  </a:lnTo>
                  <a:lnTo>
                    <a:pt x="126310" y="355796"/>
                  </a:lnTo>
                  <a:lnTo>
                    <a:pt x="135560" y="369301"/>
                  </a:lnTo>
                  <a:lnTo>
                    <a:pt x="139074" y="385820"/>
                  </a:lnTo>
                  <a:lnTo>
                    <a:pt x="139262" y="402008"/>
                  </a:lnTo>
                  <a:lnTo>
                    <a:pt x="155021" y="405663"/>
                  </a:lnTo>
                  <a:lnTo>
                    <a:pt x="166602" y="408010"/>
                  </a:lnTo>
                  <a:lnTo>
                    <a:pt x="178261" y="409693"/>
                  </a:lnTo>
                  <a:lnTo>
                    <a:pt x="189960" y="410706"/>
                  </a:lnTo>
                  <a:lnTo>
                    <a:pt x="201658" y="411045"/>
                  </a:lnTo>
                  <a:lnTo>
                    <a:pt x="213653" y="410688"/>
                  </a:lnTo>
                  <a:lnTo>
                    <a:pt x="265007" y="401684"/>
                  </a:lnTo>
                  <a:lnTo>
                    <a:pt x="265227" y="385674"/>
                  </a:lnTo>
                  <a:lnTo>
                    <a:pt x="268798" y="369213"/>
                  </a:lnTo>
                  <a:lnTo>
                    <a:pt x="278067" y="355754"/>
                  </a:lnTo>
                  <a:lnTo>
                    <a:pt x="291643" y="346672"/>
                  </a:lnTo>
                  <a:lnTo>
                    <a:pt x="308137" y="343340"/>
                  </a:lnTo>
                  <a:lnTo>
                    <a:pt x="315299" y="343340"/>
                  </a:lnTo>
                  <a:lnTo>
                    <a:pt x="322115" y="345078"/>
                  </a:lnTo>
                  <a:lnTo>
                    <a:pt x="342523" y="356031"/>
                  </a:lnTo>
                  <a:lnTo>
                    <a:pt x="353319" y="344198"/>
                  </a:lnTo>
                  <a:lnTo>
                    <a:pt x="380780" y="306206"/>
                  </a:lnTo>
                  <a:lnTo>
                    <a:pt x="398951" y="263039"/>
                  </a:lnTo>
                  <a:lnTo>
                    <a:pt x="403317" y="248097"/>
                  </a:lnTo>
                  <a:lnTo>
                    <a:pt x="390103" y="239846"/>
                  </a:lnTo>
                  <a:lnTo>
                    <a:pt x="381594" y="232900"/>
                  </a:lnTo>
                  <a:lnTo>
                    <a:pt x="375226" y="224281"/>
                  </a:lnTo>
                  <a:lnTo>
                    <a:pt x="371235" y="214428"/>
                  </a:lnTo>
                  <a:lnTo>
                    <a:pt x="369852" y="203784"/>
                  </a:lnTo>
                  <a:lnTo>
                    <a:pt x="369894" y="200842"/>
                  </a:lnTo>
                  <a:lnTo>
                    <a:pt x="328722" y="200150"/>
                  </a:lnTo>
                  <a:lnTo>
                    <a:pt x="343844" y="251668"/>
                  </a:lnTo>
                  <a:lnTo>
                    <a:pt x="355015" y="264546"/>
                  </a:lnTo>
                  <a:lnTo>
                    <a:pt x="350373" y="275400"/>
                  </a:lnTo>
                  <a:lnTo>
                    <a:pt x="344964" y="285902"/>
                  </a:lnTo>
                  <a:lnTo>
                    <a:pt x="338819" y="295995"/>
                  </a:lnTo>
                  <a:lnTo>
                    <a:pt x="331968" y="305624"/>
                  </a:lnTo>
                  <a:lnTo>
                    <a:pt x="324251" y="303352"/>
                  </a:lnTo>
                  <a:lnTo>
                    <a:pt x="316199" y="302168"/>
                  </a:lnTo>
                  <a:lnTo>
                    <a:pt x="308137" y="302168"/>
                  </a:lnTo>
                  <a:lnTo>
                    <a:pt x="279684" y="307174"/>
                  </a:lnTo>
                  <a:lnTo>
                    <a:pt x="255312" y="321005"/>
                  </a:lnTo>
                  <a:lnTo>
                    <a:pt x="236832" y="341881"/>
                  </a:lnTo>
                  <a:lnTo>
                    <a:pt x="226055" y="368020"/>
                  </a:lnTo>
                  <a:lnTo>
                    <a:pt x="214143" y="369380"/>
                  </a:lnTo>
                  <a:lnTo>
                    <a:pt x="202199" y="369860"/>
                  </a:lnTo>
                  <a:lnTo>
                    <a:pt x="190241" y="369457"/>
                  </a:lnTo>
                  <a:lnTo>
                    <a:pt x="178287" y="368166"/>
                  </a:lnTo>
                  <a:lnTo>
                    <a:pt x="167554" y="341974"/>
                  </a:lnTo>
                  <a:lnTo>
                    <a:pt x="149089" y="321051"/>
                  </a:lnTo>
                  <a:lnTo>
                    <a:pt x="124695" y="307187"/>
                  </a:lnTo>
                  <a:lnTo>
                    <a:pt x="96175" y="302168"/>
                  </a:lnTo>
                  <a:lnTo>
                    <a:pt x="87819" y="302168"/>
                  </a:lnTo>
                  <a:lnTo>
                    <a:pt x="79494" y="303435"/>
                  </a:lnTo>
                  <a:lnTo>
                    <a:pt x="71547" y="305865"/>
                  </a:lnTo>
                  <a:lnTo>
                    <a:pt x="64634" y="296185"/>
                  </a:lnTo>
                  <a:lnTo>
                    <a:pt x="58432" y="286034"/>
                  </a:lnTo>
                  <a:lnTo>
                    <a:pt x="52976" y="275468"/>
                  </a:lnTo>
                  <a:lnTo>
                    <a:pt x="48302" y="264546"/>
                  </a:lnTo>
                  <a:lnTo>
                    <a:pt x="59473" y="251668"/>
                  </a:lnTo>
                  <a:lnTo>
                    <a:pt x="67745" y="236906"/>
                  </a:lnTo>
                  <a:lnTo>
                    <a:pt x="72882" y="220687"/>
                  </a:lnTo>
                  <a:lnTo>
                    <a:pt x="74646" y="203438"/>
                  </a:lnTo>
                  <a:lnTo>
                    <a:pt x="72960" y="186625"/>
                  </a:lnTo>
                  <a:lnTo>
                    <a:pt x="68051" y="170747"/>
                  </a:lnTo>
                  <a:lnTo>
                    <a:pt x="60144" y="156218"/>
                  </a:lnTo>
                  <a:lnTo>
                    <a:pt x="49464" y="143451"/>
                  </a:lnTo>
                  <a:lnTo>
                    <a:pt x="55471" y="130426"/>
                  </a:lnTo>
                  <a:lnTo>
                    <a:pt x="62606" y="117964"/>
                  </a:lnTo>
                  <a:lnTo>
                    <a:pt x="70819" y="106147"/>
                  </a:lnTo>
                  <a:lnTo>
                    <a:pt x="80060" y="95054"/>
                  </a:lnTo>
                  <a:lnTo>
                    <a:pt x="85379" y="96122"/>
                  </a:lnTo>
                  <a:lnTo>
                    <a:pt x="90761" y="96656"/>
                  </a:lnTo>
                  <a:lnTo>
                    <a:pt x="96175" y="96656"/>
                  </a:lnTo>
                  <a:lnTo>
                    <a:pt x="121287" y="92776"/>
                  </a:lnTo>
                  <a:lnTo>
                    <a:pt x="143610" y="81877"/>
                  </a:lnTo>
                  <a:lnTo>
                    <a:pt x="161767" y="65072"/>
                  </a:lnTo>
                  <a:lnTo>
                    <a:pt x="174382" y="43475"/>
                  </a:lnTo>
                  <a:lnTo>
                    <a:pt x="181175" y="42471"/>
                  </a:lnTo>
                  <a:lnTo>
                    <a:pt x="187992" y="41755"/>
                  </a:lnTo>
                  <a:lnTo>
                    <a:pt x="194824" y="41325"/>
                  </a:lnTo>
                  <a:lnTo>
                    <a:pt x="201658" y="41181"/>
                  </a:lnTo>
                  <a:lnTo>
                    <a:pt x="201658" y="0"/>
                  </a:lnTo>
                  <a:close/>
                </a:path>
              </a:pathLst>
            </a:custGeom>
            <a:solidFill>
              <a:srgbClr val="8F9393"/>
            </a:solidFill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10" name="object 10"/>
            <p:cNvSpPr/>
            <p:nvPr/>
          </p:nvSpPr>
          <p:spPr>
            <a:xfrm>
              <a:off x="918070" y="667860"/>
              <a:ext cx="132080" cy="175260"/>
            </a:xfrm>
            <a:custGeom>
              <a:avLst/>
              <a:gdLst/>
              <a:ahLst/>
              <a:cxnLst/>
              <a:rect l="l" t="t" r="r" b="b"/>
              <a:pathLst>
                <a:path w="132080" h="175259">
                  <a:moveTo>
                    <a:pt x="41186" y="0"/>
                  </a:moveTo>
                  <a:lnTo>
                    <a:pt x="0" y="0"/>
                  </a:lnTo>
                  <a:lnTo>
                    <a:pt x="0" y="175209"/>
                  </a:lnTo>
                  <a:lnTo>
                    <a:pt x="41186" y="175209"/>
                  </a:lnTo>
                  <a:lnTo>
                    <a:pt x="41186" y="0"/>
                  </a:lnTo>
                  <a:close/>
                </a:path>
                <a:path w="132080" h="175259">
                  <a:moveTo>
                    <a:pt x="131673" y="72186"/>
                  </a:moveTo>
                  <a:lnTo>
                    <a:pt x="90487" y="72186"/>
                  </a:lnTo>
                  <a:lnTo>
                    <a:pt x="90487" y="175209"/>
                  </a:lnTo>
                  <a:lnTo>
                    <a:pt x="131673" y="175209"/>
                  </a:lnTo>
                  <a:lnTo>
                    <a:pt x="131673" y="72186"/>
                  </a:lnTo>
                  <a:close/>
                </a:path>
              </a:pathLst>
            </a:custGeom>
            <a:solidFill>
              <a:srgbClr val="1E4079"/>
            </a:solidFill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11" name="object 11"/>
            <p:cNvSpPr/>
            <p:nvPr/>
          </p:nvSpPr>
          <p:spPr>
            <a:xfrm>
              <a:off x="814396" y="798799"/>
              <a:ext cx="145415" cy="145415"/>
            </a:xfrm>
            <a:custGeom>
              <a:avLst/>
              <a:gdLst/>
              <a:ahLst/>
              <a:cxnLst/>
              <a:rect l="l" t="t" r="r" b="b"/>
              <a:pathLst>
                <a:path w="145415" h="145415">
                  <a:moveTo>
                    <a:pt x="72427" y="0"/>
                  </a:moveTo>
                  <a:lnTo>
                    <a:pt x="44257" y="5700"/>
                  </a:lnTo>
                  <a:lnTo>
                    <a:pt x="21233" y="21236"/>
                  </a:lnTo>
                  <a:lnTo>
                    <a:pt x="5699" y="44257"/>
                  </a:lnTo>
                  <a:lnTo>
                    <a:pt x="0" y="72416"/>
                  </a:lnTo>
                  <a:lnTo>
                    <a:pt x="5699" y="100589"/>
                  </a:lnTo>
                  <a:lnTo>
                    <a:pt x="21233" y="123620"/>
                  </a:lnTo>
                  <a:lnTo>
                    <a:pt x="44257" y="139162"/>
                  </a:lnTo>
                  <a:lnTo>
                    <a:pt x="72427" y="144864"/>
                  </a:lnTo>
                  <a:lnTo>
                    <a:pt x="100596" y="139162"/>
                  </a:lnTo>
                  <a:lnTo>
                    <a:pt x="123620" y="123620"/>
                  </a:lnTo>
                  <a:lnTo>
                    <a:pt x="139154" y="100589"/>
                  </a:lnTo>
                  <a:lnTo>
                    <a:pt x="144854" y="72416"/>
                  </a:lnTo>
                  <a:lnTo>
                    <a:pt x="103672" y="72416"/>
                  </a:lnTo>
                  <a:lnTo>
                    <a:pt x="101212" y="84577"/>
                  </a:lnTo>
                  <a:lnTo>
                    <a:pt x="94508" y="94516"/>
                  </a:lnTo>
                  <a:lnTo>
                    <a:pt x="84575" y="101222"/>
                  </a:lnTo>
                  <a:lnTo>
                    <a:pt x="72427" y="103682"/>
                  </a:lnTo>
                  <a:lnTo>
                    <a:pt x="60278" y="101222"/>
                  </a:lnTo>
                  <a:lnTo>
                    <a:pt x="50345" y="94516"/>
                  </a:lnTo>
                  <a:lnTo>
                    <a:pt x="43641" y="84577"/>
                  </a:lnTo>
                  <a:lnTo>
                    <a:pt x="41181" y="72416"/>
                  </a:lnTo>
                  <a:lnTo>
                    <a:pt x="43641" y="60267"/>
                  </a:lnTo>
                  <a:lnTo>
                    <a:pt x="50345" y="50334"/>
                  </a:lnTo>
                  <a:lnTo>
                    <a:pt x="60278" y="43631"/>
                  </a:lnTo>
                  <a:lnTo>
                    <a:pt x="72427" y="41171"/>
                  </a:lnTo>
                  <a:lnTo>
                    <a:pt x="72427" y="0"/>
                  </a:lnTo>
                  <a:close/>
                </a:path>
              </a:pathLst>
            </a:custGeom>
            <a:solidFill>
              <a:srgbClr val="8F9393"/>
            </a:solidFill>
          </p:spPr>
          <p:txBody>
            <a:bodyPr wrap="square" lIns="0" tIns="0" rIns="0" bIns="0" rtlCol="0"/>
            <a:lstStyle/>
            <a:p>
              <a:endParaRPr sz="1637"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1271694" y="605467"/>
            <a:ext cx="1357930" cy="190607"/>
            <a:chOff x="1397372" y="665640"/>
            <a:chExt cx="1492885" cy="20955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97372" y="682700"/>
              <a:ext cx="129922" cy="14768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560677" y="713542"/>
              <a:ext cx="108585" cy="116839"/>
            </a:xfrm>
            <a:custGeom>
              <a:avLst/>
              <a:gdLst/>
              <a:ahLst/>
              <a:cxnLst/>
              <a:rect l="l" t="t" r="r" b="b"/>
              <a:pathLst>
                <a:path w="108585" h="116840">
                  <a:moveTo>
                    <a:pt x="108191" y="0"/>
                  </a:moveTo>
                  <a:lnTo>
                    <a:pt x="75958" y="0"/>
                  </a:lnTo>
                  <a:lnTo>
                    <a:pt x="75958" y="45720"/>
                  </a:lnTo>
                  <a:lnTo>
                    <a:pt x="32258" y="45720"/>
                  </a:lnTo>
                  <a:lnTo>
                    <a:pt x="32258" y="0"/>
                  </a:lnTo>
                  <a:lnTo>
                    <a:pt x="0" y="0"/>
                  </a:lnTo>
                  <a:lnTo>
                    <a:pt x="0" y="45720"/>
                  </a:lnTo>
                  <a:lnTo>
                    <a:pt x="0" y="71120"/>
                  </a:lnTo>
                  <a:lnTo>
                    <a:pt x="0" y="116840"/>
                  </a:lnTo>
                  <a:lnTo>
                    <a:pt x="32258" y="116840"/>
                  </a:lnTo>
                  <a:lnTo>
                    <a:pt x="32258" y="71120"/>
                  </a:lnTo>
                  <a:lnTo>
                    <a:pt x="75958" y="71120"/>
                  </a:lnTo>
                  <a:lnTo>
                    <a:pt x="75958" y="116840"/>
                  </a:lnTo>
                  <a:lnTo>
                    <a:pt x="108191" y="116840"/>
                  </a:lnTo>
                  <a:lnTo>
                    <a:pt x="108191" y="71120"/>
                  </a:lnTo>
                  <a:lnTo>
                    <a:pt x="108191" y="45720"/>
                  </a:lnTo>
                  <a:lnTo>
                    <a:pt x="108191" y="0"/>
                  </a:lnTo>
                  <a:close/>
                </a:path>
              </a:pathLst>
            </a:custGeom>
            <a:solidFill>
              <a:srgbClr val="203F7A"/>
            </a:solidFill>
          </p:spPr>
          <p:txBody>
            <a:bodyPr wrap="square" lIns="0" tIns="0" rIns="0" bIns="0" rtlCol="0"/>
            <a:lstStyle/>
            <a:p>
              <a:endParaRPr sz="163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88031" y="710274"/>
              <a:ext cx="325490" cy="12407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040140" y="713542"/>
              <a:ext cx="108585" cy="116839"/>
            </a:xfrm>
            <a:custGeom>
              <a:avLst/>
              <a:gdLst/>
              <a:ahLst/>
              <a:cxnLst/>
              <a:rect l="l" t="t" r="r" b="b"/>
              <a:pathLst>
                <a:path w="108585" h="116840">
                  <a:moveTo>
                    <a:pt x="108191" y="0"/>
                  </a:moveTo>
                  <a:lnTo>
                    <a:pt x="75958" y="0"/>
                  </a:lnTo>
                  <a:lnTo>
                    <a:pt x="75958" y="45720"/>
                  </a:lnTo>
                  <a:lnTo>
                    <a:pt x="32245" y="45720"/>
                  </a:lnTo>
                  <a:lnTo>
                    <a:pt x="32245" y="0"/>
                  </a:lnTo>
                  <a:lnTo>
                    <a:pt x="0" y="0"/>
                  </a:lnTo>
                  <a:lnTo>
                    <a:pt x="0" y="45720"/>
                  </a:lnTo>
                  <a:lnTo>
                    <a:pt x="0" y="71120"/>
                  </a:lnTo>
                  <a:lnTo>
                    <a:pt x="0" y="116840"/>
                  </a:lnTo>
                  <a:lnTo>
                    <a:pt x="32245" y="116840"/>
                  </a:lnTo>
                  <a:lnTo>
                    <a:pt x="32245" y="71120"/>
                  </a:lnTo>
                  <a:lnTo>
                    <a:pt x="75958" y="71120"/>
                  </a:lnTo>
                  <a:lnTo>
                    <a:pt x="75958" y="116840"/>
                  </a:lnTo>
                  <a:lnTo>
                    <a:pt x="108191" y="116840"/>
                  </a:lnTo>
                  <a:lnTo>
                    <a:pt x="108191" y="71120"/>
                  </a:lnTo>
                  <a:lnTo>
                    <a:pt x="108191" y="45720"/>
                  </a:lnTo>
                  <a:lnTo>
                    <a:pt x="108191" y="0"/>
                  </a:lnTo>
                  <a:close/>
                </a:path>
              </a:pathLst>
            </a:custGeom>
            <a:solidFill>
              <a:srgbClr val="203F7A"/>
            </a:solidFill>
          </p:spPr>
          <p:txBody>
            <a:bodyPr wrap="square" lIns="0" tIns="0" rIns="0" bIns="0" rtlCol="0"/>
            <a:lstStyle/>
            <a:p>
              <a:endParaRPr sz="163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72870" y="710274"/>
              <a:ext cx="117535" cy="12407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17024" y="710039"/>
              <a:ext cx="123608" cy="16473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463749" y="713542"/>
              <a:ext cx="108585" cy="116839"/>
            </a:xfrm>
            <a:custGeom>
              <a:avLst/>
              <a:gdLst/>
              <a:ahLst/>
              <a:cxnLst/>
              <a:rect l="l" t="t" r="r" b="b"/>
              <a:pathLst>
                <a:path w="108585" h="116840">
                  <a:moveTo>
                    <a:pt x="108204" y="0"/>
                  </a:moveTo>
                  <a:lnTo>
                    <a:pt x="75958" y="0"/>
                  </a:lnTo>
                  <a:lnTo>
                    <a:pt x="75958" y="45720"/>
                  </a:lnTo>
                  <a:lnTo>
                    <a:pt x="32258" y="45720"/>
                  </a:lnTo>
                  <a:lnTo>
                    <a:pt x="32258" y="0"/>
                  </a:lnTo>
                  <a:lnTo>
                    <a:pt x="0" y="0"/>
                  </a:lnTo>
                  <a:lnTo>
                    <a:pt x="0" y="45720"/>
                  </a:lnTo>
                  <a:lnTo>
                    <a:pt x="0" y="71120"/>
                  </a:lnTo>
                  <a:lnTo>
                    <a:pt x="0" y="116840"/>
                  </a:lnTo>
                  <a:lnTo>
                    <a:pt x="32258" y="116840"/>
                  </a:lnTo>
                  <a:lnTo>
                    <a:pt x="32258" y="71120"/>
                  </a:lnTo>
                  <a:lnTo>
                    <a:pt x="75958" y="71120"/>
                  </a:lnTo>
                  <a:lnTo>
                    <a:pt x="75958" y="116840"/>
                  </a:lnTo>
                  <a:lnTo>
                    <a:pt x="108204" y="116840"/>
                  </a:lnTo>
                  <a:lnTo>
                    <a:pt x="108204" y="71120"/>
                  </a:lnTo>
                  <a:lnTo>
                    <a:pt x="108204" y="45720"/>
                  </a:lnTo>
                  <a:lnTo>
                    <a:pt x="108204" y="0"/>
                  </a:lnTo>
                  <a:close/>
                </a:path>
              </a:pathLst>
            </a:custGeom>
            <a:solidFill>
              <a:srgbClr val="203F7A"/>
            </a:solidFill>
          </p:spPr>
          <p:txBody>
            <a:bodyPr wrap="square" lIns="0" tIns="0" rIns="0" bIns="0" rtlCol="0"/>
            <a:lstStyle/>
            <a:p>
              <a:endParaRPr sz="163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03250" y="714009"/>
              <a:ext cx="144875" cy="11637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79416" y="665640"/>
              <a:ext cx="110771" cy="164738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1269772" y="858384"/>
            <a:ext cx="561424" cy="113209"/>
            <a:chOff x="1395260" y="943692"/>
            <a:chExt cx="617220" cy="124460"/>
          </a:xfrm>
        </p:grpSpPr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95260" y="947666"/>
              <a:ext cx="243255" cy="11754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63034" y="943692"/>
              <a:ext cx="109127" cy="12291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96676" y="943697"/>
              <a:ext cx="215213" cy="124310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681254" y="2470726"/>
            <a:ext cx="12103542" cy="414639"/>
          </a:xfrm>
          <a:prstGeom prst="rect">
            <a:avLst/>
          </a:prstGeom>
        </p:spPr>
        <p:txBody>
          <a:bodyPr vert="horz" wrap="square" lIns="0" tIns="15595" rIns="0" bIns="0" rtlCol="0">
            <a:spAutoFit/>
          </a:bodyPr>
          <a:lstStyle/>
          <a:p>
            <a:pPr marL="11552">
              <a:spcBef>
                <a:spcPts val="123"/>
              </a:spcBef>
              <a:tabLst>
                <a:tab pos="5789245" algn="l"/>
                <a:tab pos="11567515" algn="l"/>
              </a:tabLst>
            </a:pPr>
            <a:r>
              <a:rPr sz="2592" spc="-9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Школа</a:t>
            </a:r>
            <a:r>
              <a:rPr sz="2592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592" spc="-9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Колледж</a:t>
            </a:r>
            <a:r>
              <a:rPr sz="2592" dirty="0">
                <a:solidFill>
                  <a:srgbClr val="FFFFFF"/>
                </a:solidFill>
                <a:latin typeface="Museo Sans Cyrl 300"/>
                <a:cs typeface="Museo Sans Cyrl 300"/>
              </a:rPr>
              <a:t>	</a:t>
            </a:r>
            <a:r>
              <a:rPr sz="2592" spc="-2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Вуз</a:t>
            </a:r>
            <a:endParaRPr sz="259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970810" y="8095681"/>
            <a:ext cx="0" cy="1497709"/>
          </a:xfrm>
          <a:custGeom>
            <a:avLst/>
            <a:gdLst/>
            <a:ahLst/>
            <a:cxnLst/>
            <a:rect l="l" t="t" r="r" b="b"/>
            <a:pathLst>
              <a:path h="1646554">
                <a:moveTo>
                  <a:pt x="0" y="0"/>
                </a:moveTo>
                <a:lnTo>
                  <a:pt x="0" y="1646546"/>
                </a:lnTo>
              </a:path>
            </a:pathLst>
          </a:custGeom>
          <a:ln w="10470">
            <a:solidFill>
              <a:srgbClr val="4D4D4F"/>
            </a:solidFill>
          </a:ln>
        </p:spPr>
        <p:txBody>
          <a:bodyPr wrap="square" lIns="0" tIns="0" rIns="0" bIns="0" rtlCol="0"/>
          <a:lstStyle/>
          <a:p>
            <a:endParaRPr sz="1637"/>
          </a:p>
        </p:txBody>
      </p:sp>
      <p:graphicFrame>
        <p:nvGraphicFramePr>
          <p:cNvPr id="28" name="object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145814"/>
              </p:ext>
            </p:extLst>
          </p:nvPr>
        </p:nvGraphicFramePr>
        <p:xfrm>
          <a:off x="476858" y="2995402"/>
          <a:ext cx="5200682" cy="23317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05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5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4417">
                <a:tc>
                  <a:txBody>
                    <a:bodyPr/>
                    <a:lstStyle/>
                    <a:p>
                      <a:pPr marL="208915" marR="257810">
                        <a:lnSpc>
                          <a:spcPct val="100499"/>
                        </a:lnSpc>
                        <a:spcBef>
                          <a:spcPts val="305"/>
                        </a:spcBef>
                      </a:pP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Углубленное</a:t>
                      </a:r>
                      <a:r>
                        <a:rPr sz="1900" b="0" i="0" spc="-9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изучение </a:t>
                      </a:r>
                      <a:r>
                        <a:rPr sz="1900" b="0" i="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профильных </a:t>
                      </a: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предметов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233" marB="0">
                    <a:lnR w="12700">
                      <a:solidFill>
                        <a:srgbClr val="4D4D4F"/>
                      </a:solidFill>
                      <a:prstDash val="solid"/>
                    </a:lnR>
                    <a:lnB w="12700">
                      <a:solidFill>
                        <a:srgbClr val="4D4D4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час/неделя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79633" marB="0">
                    <a:lnL w="12700">
                      <a:solidFill>
                        <a:srgbClr val="4D4D4F"/>
                      </a:solidFill>
                      <a:prstDash val="solid"/>
                    </a:lnL>
                    <a:lnB w="12700">
                      <a:solidFill>
                        <a:srgbClr val="4D4D4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940"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lang="ru-RU"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</a:t>
                      </a:r>
                      <a:r>
                        <a:rPr sz="1900" b="0" i="0" spc="-1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атематика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0683" marB="0">
                    <a:lnR w="12700">
                      <a:solidFill>
                        <a:srgbClr val="4D4D4F"/>
                      </a:solidFill>
                      <a:prstDash val="solid"/>
                    </a:lnR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900" b="1" i="0" spc="-50" dirty="0" smtClean="0">
                          <a:solidFill>
                            <a:srgbClr val="33ABD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ru-RU" sz="1900" b="1" i="0" spc="-50" dirty="0" smtClean="0">
                          <a:solidFill>
                            <a:srgbClr val="33ABD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-8</a:t>
                      </a:r>
                      <a:endParaRPr sz="1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0683" marB="0">
                    <a:lnL w="12700">
                      <a:solidFill>
                        <a:srgbClr val="4D4D4F"/>
                      </a:solidFill>
                      <a:prstDash val="solid"/>
                    </a:lnL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940"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lang="ru-RU" sz="1900" b="0" i="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</a:t>
                      </a:r>
                      <a:r>
                        <a:rPr sz="1900" b="0" i="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изика</a:t>
                      </a:r>
                      <a:endParaRPr sz="1900" b="0" i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0683" marB="0">
                    <a:lnR w="12700">
                      <a:solidFill>
                        <a:srgbClr val="4D4D4F"/>
                      </a:solidFill>
                      <a:prstDash val="solid"/>
                    </a:lnR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lang="ru-RU" sz="1900" b="1" i="0" spc="-50" dirty="0" smtClean="0">
                          <a:solidFill>
                            <a:srgbClr val="33ABD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4-5</a:t>
                      </a:r>
                      <a:endParaRPr sz="1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0683" marB="0">
                    <a:lnL w="12700">
                      <a:solidFill>
                        <a:srgbClr val="4D4D4F"/>
                      </a:solidFill>
                      <a:prstDash val="solid"/>
                    </a:lnL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940"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lang="ru-RU"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</a:t>
                      </a:r>
                      <a:r>
                        <a:rPr sz="1900" b="0" i="0" spc="-1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нформатика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0683" marB="0">
                    <a:lnR w="12700">
                      <a:solidFill>
                        <a:srgbClr val="4D4D4F"/>
                      </a:solidFill>
                      <a:prstDash val="solid"/>
                    </a:lnR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900" b="1" i="0" spc="-50" dirty="0" smtClean="0">
                          <a:solidFill>
                            <a:srgbClr val="33ABD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sz="1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0683" marB="0">
                    <a:lnL w="12700">
                      <a:solidFill>
                        <a:srgbClr val="4D4D4F"/>
                      </a:solidFill>
                      <a:prstDash val="solid"/>
                    </a:lnL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9" name="object 29"/>
          <p:cNvGrpSpPr/>
          <p:nvPr/>
        </p:nvGrpSpPr>
        <p:grpSpPr>
          <a:xfrm>
            <a:off x="471949" y="5697784"/>
            <a:ext cx="5210501" cy="1426664"/>
            <a:chOff x="518146" y="6264045"/>
            <a:chExt cx="5728335" cy="1568450"/>
          </a:xfrm>
        </p:grpSpPr>
        <p:sp>
          <p:nvSpPr>
            <p:cNvPr id="30" name="object 30"/>
            <p:cNvSpPr/>
            <p:nvPr/>
          </p:nvSpPr>
          <p:spPr>
            <a:xfrm>
              <a:off x="523544" y="6269442"/>
              <a:ext cx="3413760" cy="0"/>
            </a:xfrm>
            <a:custGeom>
              <a:avLst/>
              <a:gdLst/>
              <a:ahLst/>
              <a:cxnLst/>
              <a:rect l="l" t="t" r="r" b="b"/>
              <a:pathLst>
                <a:path w="3413760">
                  <a:moveTo>
                    <a:pt x="0" y="0"/>
                  </a:moveTo>
                  <a:lnTo>
                    <a:pt x="3413508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31" name="object 31"/>
            <p:cNvSpPr/>
            <p:nvPr/>
          </p:nvSpPr>
          <p:spPr>
            <a:xfrm>
              <a:off x="3937052" y="6269442"/>
              <a:ext cx="2303780" cy="0"/>
            </a:xfrm>
            <a:custGeom>
              <a:avLst/>
              <a:gdLst/>
              <a:ahLst/>
              <a:cxnLst/>
              <a:rect l="l" t="t" r="r" b="b"/>
              <a:pathLst>
                <a:path w="2303779">
                  <a:moveTo>
                    <a:pt x="0" y="0"/>
                  </a:moveTo>
                  <a:lnTo>
                    <a:pt x="2303594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32" name="object 32"/>
            <p:cNvSpPr/>
            <p:nvPr/>
          </p:nvSpPr>
          <p:spPr>
            <a:xfrm>
              <a:off x="3937052" y="6274678"/>
              <a:ext cx="0" cy="513080"/>
            </a:xfrm>
            <a:custGeom>
              <a:avLst/>
              <a:gdLst/>
              <a:ahLst/>
              <a:cxnLst/>
              <a:rect l="l" t="t" r="r" b="b"/>
              <a:pathLst>
                <a:path h="513079">
                  <a:moveTo>
                    <a:pt x="0" y="513073"/>
                  </a:moveTo>
                  <a:lnTo>
                    <a:pt x="0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33" name="object 33"/>
            <p:cNvSpPr/>
            <p:nvPr/>
          </p:nvSpPr>
          <p:spPr>
            <a:xfrm>
              <a:off x="523544" y="6792986"/>
              <a:ext cx="3413760" cy="0"/>
            </a:xfrm>
            <a:custGeom>
              <a:avLst/>
              <a:gdLst/>
              <a:ahLst/>
              <a:cxnLst/>
              <a:rect l="l" t="t" r="r" b="b"/>
              <a:pathLst>
                <a:path w="3413760">
                  <a:moveTo>
                    <a:pt x="0" y="0"/>
                  </a:moveTo>
                  <a:lnTo>
                    <a:pt x="3413508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34" name="object 34"/>
            <p:cNvSpPr/>
            <p:nvPr/>
          </p:nvSpPr>
          <p:spPr>
            <a:xfrm>
              <a:off x="3937052" y="6792986"/>
              <a:ext cx="2303780" cy="0"/>
            </a:xfrm>
            <a:custGeom>
              <a:avLst/>
              <a:gdLst/>
              <a:ahLst/>
              <a:cxnLst/>
              <a:rect l="l" t="t" r="r" b="b"/>
              <a:pathLst>
                <a:path w="2303779">
                  <a:moveTo>
                    <a:pt x="0" y="0"/>
                  </a:moveTo>
                  <a:lnTo>
                    <a:pt x="2303594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35" name="object 35"/>
            <p:cNvSpPr/>
            <p:nvPr/>
          </p:nvSpPr>
          <p:spPr>
            <a:xfrm>
              <a:off x="3937052" y="6798222"/>
              <a:ext cx="0" cy="1029335"/>
            </a:xfrm>
            <a:custGeom>
              <a:avLst/>
              <a:gdLst/>
              <a:ahLst/>
              <a:cxnLst/>
              <a:rect l="l" t="t" r="r" b="b"/>
              <a:pathLst>
                <a:path h="1029334">
                  <a:moveTo>
                    <a:pt x="0" y="1028764"/>
                  </a:moveTo>
                  <a:lnTo>
                    <a:pt x="0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655792" y="5282123"/>
            <a:ext cx="4338908" cy="852741"/>
          </a:xfrm>
          <a:prstGeom prst="rect">
            <a:avLst/>
          </a:prstGeom>
        </p:spPr>
        <p:txBody>
          <a:bodyPr vert="horz" wrap="square" lIns="0" tIns="12707" rIns="0" bIns="0" rtlCol="0">
            <a:spAutoFit/>
          </a:bodyPr>
          <a:lstStyle/>
          <a:p>
            <a:pPr marL="11552">
              <a:spcBef>
                <a:spcPts val="100"/>
              </a:spcBef>
            </a:pPr>
            <a:r>
              <a:rPr lang="ru-RU" sz="1865" b="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sz="1865" b="1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редпрофессиональные</a:t>
            </a:r>
            <a:r>
              <a:rPr sz="1865" b="1" spc="-3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b="1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спецкурсы</a:t>
            </a:r>
            <a:endParaRPr sz="1865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sz="1728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552">
              <a:tabLst>
                <a:tab pos="3116130" algn="l"/>
              </a:tabLst>
            </a:pPr>
            <a:r>
              <a:rPr lang="ru-RU"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865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нженерный</a:t>
            </a:r>
            <a:r>
              <a:rPr sz="1865" spc="-3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практикум</a:t>
            </a: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1865" b="1" spc="-45" dirty="0">
                <a:solidFill>
                  <a:srgbClr val="33AB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sz="186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55792" y="6360615"/>
            <a:ext cx="3099865" cy="585084"/>
          </a:xfrm>
          <a:prstGeom prst="rect">
            <a:avLst/>
          </a:prstGeom>
        </p:spPr>
        <p:txBody>
          <a:bodyPr vert="horz" wrap="square" lIns="0" tIns="10974" rIns="0" bIns="0" rtlCol="0">
            <a:spAutoFit/>
          </a:bodyPr>
          <a:lstStyle/>
          <a:p>
            <a:pPr marL="11552" marR="4621">
              <a:lnSpc>
                <a:spcPct val="100499"/>
              </a:lnSpc>
              <a:spcBef>
                <a:spcPts val="86"/>
              </a:spcBef>
            </a:pPr>
            <a:r>
              <a:rPr lang="ru-RU" sz="1865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1865" spc="-9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ехнологии</a:t>
            </a:r>
            <a:r>
              <a:rPr sz="1865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современного производства</a:t>
            </a:r>
            <a:endParaRPr sz="186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760725" y="6488804"/>
            <a:ext cx="582164" cy="299833"/>
          </a:xfrm>
          <a:prstGeom prst="rect">
            <a:avLst/>
          </a:prstGeom>
        </p:spPr>
        <p:txBody>
          <a:bodyPr vert="horz" wrap="square" lIns="0" tIns="12707" rIns="0" bIns="0" rtlCol="0">
            <a:spAutoFit/>
          </a:bodyPr>
          <a:lstStyle/>
          <a:p>
            <a:pPr marL="11552">
              <a:spcBef>
                <a:spcPts val="100"/>
              </a:spcBef>
            </a:pPr>
            <a:r>
              <a:rPr lang="ru-RU" sz="1865" b="1" spc="5" dirty="0" smtClean="0">
                <a:solidFill>
                  <a:srgbClr val="33AB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</a:t>
            </a:r>
            <a:r>
              <a:rPr sz="1865" b="1" spc="5" dirty="0" smtClean="0">
                <a:solidFill>
                  <a:srgbClr val="33AB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186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9" name="object 39"/>
          <p:cNvGraphicFramePr>
            <a:graphicFrameLocks noGrp="1"/>
          </p:cNvGraphicFramePr>
          <p:nvPr>
            <p:extLst/>
          </p:nvPr>
        </p:nvGraphicFramePr>
        <p:xfrm>
          <a:off x="12033043" y="2995402"/>
          <a:ext cx="5200682" cy="19632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10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03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5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4D4D4F"/>
                      </a:solidFill>
                      <a:prstDash val="solid"/>
                    </a:lnR>
                    <a:lnB w="12700">
                      <a:solidFill>
                        <a:srgbClr val="4D4D4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00" b="0" spc="-1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</a:t>
                      </a:r>
                      <a:r>
                        <a:rPr sz="1900" b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/год</a:t>
                      </a:r>
                      <a:endParaRPr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966" marB="0">
                    <a:lnL w="12700">
                      <a:solidFill>
                        <a:srgbClr val="4D4D4F"/>
                      </a:solidFill>
                      <a:prstDash val="solid"/>
                    </a:lnL>
                    <a:lnB w="12700">
                      <a:solidFill>
                        <a:srgbClr val="4D4D4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4417">
                <a:tc>
                  <a:txBody>
                    <a:bodyPr/>
                    <a:lstStyle/>
                    <a:p>
                      <a:pPr marL="208915" marR="171450">
                        <a:lnSpc>
                          <a:spcPct val="100499"/>
                        </a:lnSpc>
                        <a:spcBef>
                          <a:spcPts val="305"/>
                        </a:spcBef>
                      </a:pPr>
                      <a:r>
                        <a:rPr lang="ru-RU" sz="1900" b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</a:t>
                      </a:r>
                      <a:r>
                        <a:rPr sz="1900" b="0" spc="-1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редпрофессиональные</a:t>
                      </a:r>
                      <a:r>
                        <a:rPr sz="1900" b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каникулы</a:t>
                      </a:r>
                      <a:endParaRPr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233" marB="0">
                    <a:lnR w="12700">
                      <a:solidFill>
                        <a:srgbClr val="4D4D4F"/>
                      </a:solidFill>
                      <a:prstDash val="solid"/>
                    </a:lnR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sz="1900" b="1" spc="-25" dirty="0">
                          <a:solidFill>
                            <a:srgbClr val="33ABD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79633" marB="0">
                    <a:lnL w="12700">
                      <a:solidFill>
                        <a:srgbClr val="4D4D4F"/>
                      </a:solidFill>
                      <a:prstDash val="solid"/>
                    </a:lnL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0328">
                <a:tc>
                  <a:txBody>
                    <a:bodyPr/>
                    <a:lstStyle/>
                    <a:p>
                      <a:pPr marL="208915" marR="840105">
                        <a:lnSpc>
                          <a:spcPct val="100499"/>
                        </a:lnSpc>
                        <a:spcBef>
                          <a:spcPts val="305"/>
                        </a:spcBef>
                      </a:pPr>
                      <a:r>
                        <a:rPr lang="ru-RU" sz="1900" b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</a:t>
                      </a:r>
                      <a:r>
                        <a:rPr sz="1900" b="0" spc="-1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роектно</a:t>
                      </a:r>
                      <a:r>
                        <a:rPr sz="1900" b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исследовательская деятельность</a:t>
                      </a:r>
                      <a:endParaRPr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233" marB="0">
                    <a:lnR w="12700">
                      <a:solidFill>
                        <a:srgbClr val="4D4D4F"/>
                      </a:solidFill>
                      <a:prstDash val="solid"/>
                    </a:lnR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089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00" b="1" spc="-25" dirty="0">
                          <a:solidFill>
                            <a:srgbClr val="33ABD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466" marB="0">
                    <a:lnL w="12700">
                      <a:solidFill>
                        <a:srgbClr val="4D4D4F"/>
                      </a:solidFill>
                      <a:prstDash val="solid"/>
                    </a:lnL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0" name="object 40"/>
          <p:cNvSpPr txBox="1"/>
          <p:nvPr/>
        </p:nvSpPr>
        <p:spPr>
          <a:xfrm>
            <a:off x="12211980" y="5080394"/>
            <a:ext cx="4902856" cy="872086"/>
          </a:xfrm>
          <a:prstGeom prst="rect">
            <a:avLst/>
          </a:prstGeom>
        </p:spPr>
        <p:txBody>
          <a:bodyPr vert="horz" wrap="square" lIns="0" tIns="10974" rIns="0" bIns="0" rtlCol="0">
            <a:spAutoFit/>
          </a:bodyPr>
          <a:lstStyle/>
          <a:p>
            <a:pPr marL="11552" marR="4621">
              <a:lnSpc>
                <a:spcPct val="100499"/>
              </a:lnSpc>
              <a:spcBef>
                <a:spcPts val="86"/>
              </a:spcBef>
            </a:pPr>
            <a:r>
              <a:rPr lang="ru-RU"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1865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абота</a:t>
            </a:r>
            <a:r>
              <a:rPr sz="1865" spc="-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</a:t>
            </a:r>
            <a:r>
              <a:rPr sz="1865" spc="-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проектом</a:t>
            </a:r>
            <a:r>
              <a:rPr sz="1865" spc="-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865" spc="-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защита</a:t>
            </a:r>
            <a:r>
              <a:rPr sz="1865" spc="-18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spc="-9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проекта</a:t>
            </a:r>
            <a:r>
              <a:rPr lang="ru-RU" sz="1865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65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865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sz="1865" spc="-4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открытой</a:t>
            </a:r>
            <a:r>
              <a:rPr sz="1865" spc="-4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spc="-9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городской</a:t>
            </a:r>
            <a:r>
              <a:rPr sz="1865" spc="-4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spc="-9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научно-</a:t>
            </a:r>
            <a:r>
              <a:rPr sz="1865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практической</a:t>
            </a:r>
            <a:r>
              <a:rPr sz="1865" spc="-4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конференции</a:t>
            </a:r>
            <a:endParaRPr sz="186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1" name="object 41"/>
          <p:cNvGraphicFramePr>
            <a:graphicFrameLocks noGrp="1"/>
          </p:cNvGraphicFramePr>
          <p:nvPr>
            <p:extLst/>
          </p:nvPr>
        </p:nvGraphicFramePr>
        <p:xfrm>
          <a:off x="6254955" y="3000163"/>
          <a:ext cx="5200682" cy="45334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098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08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507">
                <a:tc gridSpan="2"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00" b="0" i="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Обязательное</a:t>
                      </a:r>
                      <a:r>
                        <a:rPr sz="1900" b="0" i="0" spc="-5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900" b="0" i="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получение</a:t>
                      </a:r>
                      <a:r>
                        <a:rPr sz="1900" b="0" i="0" spc="-45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профессии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966" marB="0">
                    <a:lnB w="12700">
                      <a:solidFill>
                        <a:srgbClr val="4D4D4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2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08915" marR="284480">
                        <a:lnSpc>
                          <a:spcPct val="100499"/>
                        </a:lnSpc>
                      </a:pPr>
                      <a:r>
                        <a:rPr sz="1900" b="0" i="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«Оператор</a:t>
                      </a:r>
                      <a:r>
                        <a:rPr sz="1900" b="0" i="0" spc="-4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900" b="0" i="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наземных</a:t>
                      </a:r>
                      <a:r>
                        <a:rPr sz="1900" b="0" i="0" spc="-4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средств </a:t>
                      </a:r>
                      <a:r>
                        <a:rPr sz="1900" b="0" i="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управления </a:t>
                      </a: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беспилотным </a:t>
                      </a:r>
                      <a:r>
                        <a:rPr sz="1900" b="0" i="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летательным</a:t>
                      </a:r>
                      <a:r>
                        <a:rPr sz="1900" b="0" i="0" spc="-95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аппаратом»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5198" marB="0">
                    <a:lnR w="12700">
                      <a:solidFill>
                        <a:srgbClr val="4D4D4F"/>
                      </a:solidFill>
                      <a:prstDash val="solid"/>
                    </a:lnR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1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1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1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1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6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08915">
                        <a:lnSpc>
                          <a:spcPct val="100000"/>
                        </a:lnSpc>
                      </a:pPr>
                      <a:r>
                        <a:rPr sz="1900" b="1" i="0" dirty="0">
                          <a:solidFill>
                            <a:srgbClr val="33ABD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 </a:t>
                      </a:r>
                      <a:r>
                        <a:rPr sz="1900" b="1" i="0" spc="-10" dirty="0">
                          <a:solidFill>
                            <a:srgbClr val="33ABD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часов</a:t>
                      </a:r>
                      <a:endParaRPr sz="1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4D4D4F"/>
                      </a:solidFill>
                      <a:prstDash val="solid"/>
                    </a:lnL>
                    <a:lnT w="12700">
                      <a:solidFill>
                        <a:srgbClr val="4D4D4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2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08915" marR="998855">
                        <a:lnSpc>
                          <a:spcPct val="100499"/>
                        </a:lnSpc>
                      </a:pPr>
                      <a:r>
                        <a:rPr sz="1900" b="0" i="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«Контролер</a:t>
                      </a:r>
                      <a:r>
                        <a:rPr sz="1900" b="0" i="0" spc="-8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900" b="0" i="0" spc="-1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оптических</a:t>
                      </a: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900" b="0" i="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деталей</a:t>
                      </a:r>
                      <a:r>
                        <a:rPr lang="ru-RU" sz="1900" b="0" i="0" spc="-25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900" b="0" i="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</a:t>
                      </a:r>
                      <a:r>
                        <a:rPr sz="1900" b="0" i="0" spc="-2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приборов»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733" marB="0">
                    <a:lnR w="12700">
                      <a:solidFill>
                        <a:srgbClr val="4D4D4F"/>
                      </a:solidFill>
                      <a:prstDash val="solid"/>
                    </a:lnR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4D4D4F"/>
                      </a:solidFill>
                      <a:prstDash val="solid"/>
                    </a:lnL>
                    <a:lnT w="12700">
                      <a:solidFill>
                        <a:srgbClr val="4D4D4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12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08915">
                        <a:lnSpc>
                          <a:spcPct val="100000"/>
                        </a:lnSpc>
                      </a:pPr>
                      <a:r>
                        <a:rPr sz="1900" b="0" i="0" spc="-25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«Чертёжник-</a:t>
                      </a: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конструктор»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4D4D4F"/>
                      </a:solidFill>
                      <a:prstDash val="solid"/>
                    </a:lnR>
                    <a:lnT w="12700">
                      <a:solidFill>
                        <a:srgbClr val="4D4D4F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4D4D4F"/>
                      </a:solidFill>
                      <a:prstDash val="solid"/>
                    </a:lnL>
                    <a:lnT w="12700">
                      <a:solidFill>
                        <a:srgbClr val="4D4D4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2" name="object 42"/>
          <p:cNvSpPr/>
          <p:nvPr/>
        </p:nvSpPr>
        <p:spPr>
          <a:xfrm>
            <a:off x="489204" y="2423809"/>
            <a:ext cx="5190863" cy="4729363"/>
          </a:xfrm>
          <a:custGeom>
            <a:avLst/>
            <a:gdLst/>
            <a:ahLst/>
            <a:cxnLst/>
            <a:rect l="l" t="t" r="r" b="b"/>
            <a:pathLst>
              <a:path w="5706745" h="5199380">
                <a:moveTo>
                  <a:pt x="261772" y="0"/>
                </a:move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4937022"/>
                </a:lnTo>
                <a:lnTo>
                  <a:pt x="4217" y="4984075"/>
                </a:lnTo>
                <a:lnTo>
                  <a:pt x="16377" y="5028362"/>
                </a:lnTo>
                <a:lnTo>
                  <a:pt x="35739" y="5069143"/>
                </a:lnTo>
                <a:lnTo>
                  <a:pt x="61565" y="5105678"/>
                </a:lnTo>
                <a:lnTo>
                  <a:pt x="93116" y="5137228"/>
                </a:lnTo>
                <a:lnTo>
                  <a:pt x="129651" y="5163054"/>
                </a:lnTo>
                <a:lnTo>
                  <a:pt x="170431" y="5182417"/>
                </a:lnTo>
                <a:lnTo>
                  <a:pt x="214718" y="5194577"/>
                </a:lnTo>
                <a:lnTo>
                  <a:pt x="261772" y="5198794"/>
                </a:lnTo>
                <a:lnTo>
                  <a:pt x="5444860" y="5198794"/>
                </a:lnTo>
                <a:lnTo>
                  <a:pt x="5491913" y="5194577"/>
                </a:lnTo>
                <a:lnTo>
                  <a:pt x="5536200" y="5182417"/>
                </a:lnTo>
                <a:lnTo>
                  <a:pt x="5576981" y="5163054"/>
                </a:lnTo>
                <a:lnTo>
                  <a:pt x="5613516" y="5137228"/>
                </a:lnTo>
                <a:lnTo>
                  <a:pt x="5645066" y="5105678"/>
                </a:lnTo>
                <a:lnTo>
                  <a:pt x="5670892" y="5069143"/>
                </a:lnTo>
                <a:lnTo>
                  <a:pt x="5690255" y="5028362"/>
                </a:lnTo>
                <a:lnTo>
                  <a:pt x="5702414" y="4984075"/>
                </a:lnTo>
                <a:lnTo>
                  <a:pt x="5706632" y="4937022"/>
                </a:lnTo>
                <a:lnTo>
                  <a:pt x="5706632" y="261772"/>
                </a:lnTo>
                <a:lnTo>
                  <a:pt x="5702414" y="214718"/>
                </a:lnTo>
                <a:lnTo>
                  <a:pt x="5690255" y="170431"/>
                </a:lnTo>
                <a:lnTo>
                  <a:pt x="5670892" y="129651"/>
                </a:lnTo>
                <a:lnTo>
                  <a:pt x="5645066" y="93116"/>
                </a:lnTo>
                <a:lnTo>
                  <a:pt x="5613516" y="61565"/>
                </a:lnTo>
                <a:lnTo>
                  <a:pt x="5576981" y="35739"/>
                </a:lnTo>
                <a:lnTo>
                  <a:pt x="5536200" y="16377"/>
                </a:lnTo>
                <a:lnTo>
                  <a:pt x="5491913" y="4217"/>
                </a:lnTo>
                <a:lnTo>
                  <a:pt x="5444860" y="0"/>
                </a:lnTo>
                <a:lnTo>
                  <a:pt x="261772" y="0"/>
                </a:lnTo>
                <a:close/>
              </a:path>
            </a:pathLst>
          </a:custGeom>
          <a:ln w="10470">
            <a:solidFill>
              <a:srgbClr val="4D4D4F"/>
            </a:solidFill>
          </a:ln>
        </p:spPr>
        <p:txBody>
          <a:bodyPr wrap="square" lIns="0" tIns="0" rIns="0" bIns="0" rtlCol="0"/>
          <a:lstStyle/>
          <a:p>
            <a:endParaRPr sz="1637"/>
          </a:p>
        </p:txBody>
      </p:sp>
      <p:sp>
        <p:nvSpPr>
          <p:cNvPr id="43" name="object 43"/>
          <p:cNvSpPr/>
          <p:nvPr/>
        </p:nvSpPr>
        <p:spPr>
          <a:xfrm>
            <a:off x="12037810" y="2385844"/>
            <a:ext cx="5190863" cy="3698352"/>
          </a:xfrm>
          <a:custGeom>
            <a:avLst/>
            <a:gdLst/>
            <a:ahLst/>
            <a:cxnLst/>
            <a:rect l="l" t="t" r="r" b="b"/>
            <a:pathLst>
              <a:path w="5706744" h="4065904">
                <a:moveTo>
                  <a:pt x="261772" y="0"/>
                </a:move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3803549"/>
                </a:lnTo>
                <a:lnTo>
                  <a:pt x="4217" y="3850602"/>
                </a:lnTo>
                <a:lnTo>
                  <a:pt x="16377" y="3894889"/>
                </a:lnTo>
                <a:lnTo>
                  <a:pt x="35739" y="3935669"/>
                </a:lnTo>
                <a:lnTo>
                  <a:pt x="61565" y="3972205"/>
                </a:lnTo>
                <a:lnTo>
                  <a:pt x="93116" y="4003755"/>
                </a:lnTo>
                <a:lnTo>
                  <a:pt x="129651" y="4029581"/>
                </a:lnTo>
                <a:lnTo>
                  <a:pt x="170431" y="4048943"/>
                </a:lnTo>
                <a:lnTo>
                  <a:pt x="214718" y="4061103"/>
                </a:lnTo>
                <a:lnTo>
                  <a:pt x="261772" y="4065321"/>
                </a:lnTo>
                <a:lnTo>
                  <a:pt x="5444860" y="4065321"/>
                </a:lnTo>
                <a:lnTo>
                  <a:pt x="5491913" y="4061103"/>
                </a:lnTo>
                <a:lnTo>
                  <a:pt x="5536200" y="4048943"/>
                </a:lnTo>
                <a:lnTo>
                  <a:pt x="5576981" y="4029581"/>
                </a:lnTo>
                <a:lnTo>
                  <a:pt x="5613516" y="4003755"/>
                </a:lnTo>
                <a:lnTo>
                  <a:pt x="5645066" y="3972205"/>
                </a:lnTo>
                <a:lnTo>
                  <a:pt x="5670892" y="3935669"/>
                </a:lnTo>
                <a:lnTo>
                  <a:pt x="5690255" y="3894889"/>
                </a:lnTo>
                <a:lnTo>
                  <a:pt x="5702414" y="3850602"/>
                </a:lnTo>
                <a:lnTo>
                  <a:pt x="5706632" y="3803549"/>
                </a:lnTo>
                <a:lnTo>
                  <a:pt x="5706632" y="261772"/>
                </a:lnTo>
                <a:lnTo>
                  <a:pt x="5702414" y="214718"/>
                </a:lnTo>
                <a:lnTo>
                  <a:pt x="5690255" y="170431"/>
                </a:lnTo>
                <a:lnTo>
                  <a:pt x="5670892" y="129651"/>
                </a:lnTo>
                <a:lnTo>
                  <a:pt x="5645066" y="93116"/>
                </a:lnTo>
                <a:lnTo>
                  <a:pt x="5613516" y="61565"/>
                </a:lnTo>
                <a:lnTo>
                  <a:pt x="5576981" y="35739"/>
                </a:lnTo>
                <a:lnTo>
                  <a:pt x="5536200" y="16377"/>
                </a:lnTo>
                <a:lnTo>
                  <a:pt x="5491913" y="4217"/>
                </a:lnTo>
                <a:lnTo>
                  <a:pt x="5444860" y="0"/>
                </a:lnTo>
                <a:lnTo>
                  <a:pt x="261772" y="0"/>
                </a:lnTo>
                <a:close/>
              </a:path>
            </a:pathLst>
          </a:custGeom>
          <a:ln w="10470">
            <a:solidFill>
              <a:srgbClr val="4D4D4F"/>
            </a:solidFill>
          </a:ln>
        </p:spPr>
        <p:txBody>
          <a:bodyPr wrap="square" lIns="0" tIns="0" rIns="0" bIns="0" rtlCol="0"/>
          <a:lstStyle/>
          <a:p>
            <a:endParaRPr sz="1637"/>
          </a:p>
        </p:txBody>
      </p:sp>
      <p:sp>
        <p:nvSpPr>
          <p:cNvPr id="44" name="object 44"/>
          <p:cNvSpPr/>
          <p:nvPr/>
        </p:nvSpPr>
        <p:spPr>
          <a:xfrm>
            <a:off x="6259715" y="2385845"/>
            <a:ext cx="5190863" cy="5098447"/>
          </a:xfrm>
          <a:custGeom>
            <a:avLst/>
            <a:gdLst/>
            <a:ahLst/>
            <a:cxnLst/>
            <a:rect l="l" t="t" r="r" b="b"/>
            <a:pathLst>
              <a:path w="5706745" h="5605145">
                <a:moveTo>
                  <a:pt x="261772" y="0"/>
                </a:move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5342769"/>
                </a:lnTo>
                <a:lnTo>
                  <a:pt x="4217" y="5389822"/>
                </a:lnTo>
                <a:lnTo>
                  <a:pt x="16377" y="5434109"/>
                </a:lnTo>
                <a:lnTo>
                  <a:pt x="35739" y="5474890"/>
                </a:lnTo>
                <a:lnTo>
                  <a:pt x="61565" y="5511425"/>
                </a:lnTo>
                <a:lnTo>
                  <a:pt x="93116" y="5542975"/>
                </a:lnTo>
                <a:lnTo>
                  <a:pt x="129651" y="5568801"/>
                </a:lnTo>
                <a:lnTo>
                  <a:pt x="170431" y="5588164"/>
                </a:lnTo>
                <a:lnTo>
                  <a:pt x="214718" y="5600323"/>
                </a:lnTo>
                <a:lnTo>
                  <a:pt x="261772" y="5604541"/>
                </a:lnTo>
                <a:lnTo>
                  <a:pt x="5444860" y="5604541"/>
                </a:lnTo>
                <a:lnTo>
                  <a:pt x="5491913" y="5600323"/>
                </a:lnTo>
                <a:lnTo>
                  <a:pt x="5536200" y="5588164"/>
                </a:lnTo>
                <a:lnTo>
                  <a:pt x="5576981" y="5568801"/>
                </a:lnTo>
                <a:lnTo>
                  <a:pt x="5613516" y="5542975"/>
                </a:lnTo>
                <a:lnTo>
                  <a:pt x="5645066" y="5511425"/>
                </a:lnTo>
                <a:lnTo>
                  <a:pt x="5670892" y="5474890"/>
                </a:lnTo>
                <a:lnTo>
                  <a:pt x="5690255" y="5434109"/>
                </a:lnTo>
                <a:lnTo>
                  <a:pt x="5702414" y="5389822"/>
                </a:lnTo>
                <a:lnTo>
                  <a:pt x="5706632" y="5342769"/>
                </a:lnTo>
                <a:lnTo>
                  <a:pt x="5706632" y="261772"/>
                </a:lnTo>
                <a:lnTo>
                  <a:pt x="5702414" y="214718"/>
                </a:lnTo>
                <a:lnTo>
                  <a:pt x="5690255" y="170431"/>
                </a:lnTo>
                <a:lnTo>
                  <a:pt x="5670892" y="129651"/>
                </a:lnTo>
                <a:lnTo>
                  <a:pt x="5645066" y="93116"/>
                </a:lnTo>
                <a:lnTo>
                  <a:pt x="5613516" y="61565"/>
                </a:lnTo>
                <a:lnTo>
                  <a:pt x="5576981" y="35739"/>
                </a:lnTo>
                <a:lnTo>
                  <a:pt x="5536200" y="16377"/>
                </a:lnTo>
                <a:lnTo>
                  <a:pt x="5491913" y="4217"/>
                </a:lnTo>
                <a:lnTo>
                  <a:pt x="5444860" y="0"/>
                </a:lnTo>
                <a:lnTo>
                  <a:pt x="261772" y="0"/>
                </a:lnTo>
                <a:close/>
              </a:path>
            </a:pathLst>
          </a:custGeom>
          <a:ln w="10470">
            <a:solidFill>
              <a:srgbClr val="4D4D4F"/>
            </a:solidFill>
          </a:ln>
        </p:spPr>
        <p:txBody>
          <a:bodyPr wrap="square" lIns="0" tIns="0" rIns="0" bIns="0" rtlCol="0"/>
          <a:lstStyle/>
          <a:p>
            <a:endParaRPr sz="1637"/>
          </a:p>
        </p:txBody>
      </p:sp>
      <p:sp>
        <p:nvSpPr>
          <p:cNvPr id="45" name="object 45"/>
          <p:cNvSpPr txBox="1"/>
          <p:nvPr/>
        </p:nvSpPr>
        <p:spPr>
          <a:xfrm>
            <a:off x="465306" y="8000792"/>
            <a:ext cx="5074488" cy="1607273"/>
          </a:xfrm>
          <a:prstGeom prst="rect">
            <a:avLst/>
          </a:prstGeom>
        </p:spPr>
        <p:txBody>
          <a:bodyPr vert="horz" wrap="square" lIns="0" tIns="15595" rIns="0" bIns="0" rtlCol="0">
            <a:spAutoFit/>
          </a:bodyPr>
          <a:lstStyle/>
          <a:p>
            <a:pPr marL="11552">
              <a:spcBef>
                <a:spcPts val="123"/>
              </a:spcBef>
            </a:pPr>
            <a:r>
              <a:rPr sz="2592" b="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Предприятия</a:t>
            </a:r>
            <a:r>
              <a:rPr sz="2592" b="1" spc="7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b="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2592" b="1" spc="8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b="1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организации:</a:t>
            </a:r>
            <a:endParaRPr sz="2592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552" marR="1407601">
              <a:lnSpc>
                <a:spcPts val="3147"/>
              </a:lnSpc>
              <a:spcBef>
                <a:spcPts val="114"/>
              </a:spcBef>
            </a:pP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Экскурсии</a:t>
            </a:r>
            <a:r>
              <a:rPr sz="2592" spc="4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2592" spc="36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spc="-9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встречи</a:t>
            </a:r>
            <a:r>
              <a:rPr lang="ru-RU" sz="2592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592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592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2592" spc="18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работодателями</a:t>
            </a:r>
            <a:endParaRPr sz="2592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552">
              <a:lnSpc>
                <a:spcPts val="3043"/>
              </a:lnSpc>
            </a:pP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2592" b="1" dirty="0">
                <a:solidFill>
                  <a:srgbClr val="33AB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sz="2592" b="1" spc="32" dirty="0">
                <a:solidFill>
                  <a:srgbClr val="33AB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экскурсии</a:t>
            </a:r>
            <a:r>
              <a:rPr sz="2592" spc="36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592" spc="4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spc="-18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год)</a:t>
            </a:r>
            <a:endParaRPr sz="259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243291" y="8000792"/>
            <a:ext cx="11579403" cy="1614839"/>
          </a:xfrm>
          <a:prstGeom prst="rect">
            <a:avLst/>
          </a:prstGeom>
        </p:spPr>
        <p:txBody>
          <a:bodyPr vert="horz" wrap="square" lIns="0" tIns="15595" rIns="0" bIns="0" rtlCol="0">
            <a:spAutoFit/>
          </a:bodyPr>
          <a:lstStyle/>
          <a:p>
            <a:pPr marL="11552">
              <a:spcBef>
                <a:spcPts val="123"/>
              </a:spcBef>
            </a:pPr>
            <a:r>
              <a:rPr sz="2592" b="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Условия</a:t>
            </a:r>
            <a:r>
              <a:rPr sz="2592" b="1" spc="-50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b="1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поступления:</a:t>
            </a:r>
            <a:endParaRPr sz="2592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4825" indent="-333850">
              <a:spcBef>
                <a:spcPts val="36"/>
              </a:spcBef>
              <a:buClr>
                <a:srgbClr val="33ABDE"/>
              </a:buClr>
              <a:buFont typeface="Museo Sans Cyrl 900"/>
              <a:buChar char="•"/>
              <a:tabLst>
                <a:tab pos="344825" algn="l"/>
                <a:tab pos="345402" algn="l"/>
              </a:tabLst>
            </a:pPr>
            <a:r>
              <a:rPr lang="ru-RU" sz="2592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2592" spc="-9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езультаты</a:t>
            </a:r>
            <a:r>
              <a:rPr sz="2592" spc="14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ОГЭ</a:t>
            </a:r>
            <a:r>
              <a:rPr sz="2592" spc="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sz="2592" spc="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92" spc="23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учебным предметам «М</a:t>
            </a:r>
            <a:r>
              <a:rPr sz="2592" dirty="0" err="1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атематик</a:t>
            </a:r>
            <a:r>
              <a:rPr lang="ru-RU" sz="2592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а»</a:t>
            </a:r>
            <a:r>
              <a:rPr sz="2592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2592" spc="23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92" spc="23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«Ф</a:t>
            </a:r>
            <a:r>
              <a:rPr sz="2592" dirty="0" err="1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изик</a:t>
            </a:r>
            <a:r>
              <a:rPr lang="ru-RU" sz="2592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а»</a:t>
            </a:r>
            <a:r>
              <a:rPr sz="2592" spc="18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и/</a:t>
            </a:r>
            <a:r>
              <a:rPr sz="2592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  <a:r>
              <a:rPr sz="2592" spc="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92" spc="23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«И</a:t>
            </a:r>
            <a:r>
              <a:rPr sz="2592" dirty="0" err="1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нформатик</a:t>
            </a:r>
            <a:r>
              <a:rPr lang="ru-RU" sz="2592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а» </a:t>
            </a:r>
            <a:r>
              <a:rPr sz="2592" dirty="0" err="1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  <a:r>
              <a:rPr sz="2592" spc="23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ниже</a:t>
            </a:r>
            <a:r>
              <a:rPr sz="2592" spc="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spc="-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«4»</a:t>
            </a:r>
            <a:endParaRPr sz="2592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702673">
              <a:spcBef>
                <a:spcPts val="873"/>
              </a:spcBef>
            </a:pPr>
            <a:endParaRPr sz="186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object 5">
            <a:extLst>
              <a:ext uri="{FF2B5EF4-FFF2-40B4-BE49-F238E27FC236}">
                <a16:creationId xmlns:a16="http://schemas.microsoft.com/office/drawing/2014/main" id="{A90CD0F3-8130-C78F-E655-539E76C8C37F}"/>
              </a:ext>
            </a:extLst>
          </p:cNvPr>
          <p:cNvSpPr txBox="1"/>
          <p:nvPr/>
        </p:nvSpPr>
        <p:spPr>
          <a:xfrm>
            <a:off x="17927774" y="9738982"/>
            <a:ext cx="155374" cy="299833"/>
          </a:xfrm>
          <a:prstGeom prst="rect">
            <a:avLst/>
          </a:prstGeom>
        </p:spPr>
        <p:txBody>
          <a:bodyPr vert="horz" wrap="square" lIns="0" tIns="12707" rIns="0" bIns="0" rtlCol="0">
            <a:spAutoFit/>
          </a:bodyPr>
          <a:lstStyle/>
          <a:p>
            <a:pPr marL="11552">
              <a:spcBef>
                <a:spcPts val="100"/>
              </a:spcBef>
            </a:pPr>
            <a:r>
              <a:rPr lang="ru-RU" sz="1865" spc="5" dirty="0">
                <a:solidFill>
                  <a:srgbClr val="A7A9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sz="186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667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1620" y="2381082"/>
            <a:ext cx="5190863" cy="619184"/>
          </a:xfrm>
          <a:custGeom>
            <a:avLst/>
            <a:gdLst/>
            <a:ahLst/>
            <a:cxnLst/>
            <a:rect l="l" t="t" r="r" b="b"/>
            <a:pathLst>
              <a:path w="5706745" h="680720">
                <a:moveTo>
                  <a:pt x="5444860" y="0"/>
                </a:move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680607"/>
                </a:lnTo>
                <a:lnTo>
                  <a:pt x="5706632" y="680607"/>
                </a:lnTo>
                <a:lnTo>
                  <a:pt x="5706632" y="261772"/>
                </a:lnTo>
                <a:lnTo>
                  <a:pt x="5702414" y="214718"/>
                </a:lnTo>
                <a:lnTo>
                  <a:pt x="5690255" y="170431"/>
                </a:lnTo>
                <a:lnTo>
                  <a:pt x="5670892" y="129651"/>
                </a:lnTo>
                <a:lnTo>
                  <a:pt x="5645066" y="93116"/>
                </a:lnTo>
                <a:lnTo>
                  <a:pt x="5613516" y="61565"/>
                </a:lnTo>
                <a:lnTo>
                  <a:pt x="5576981" y="35739"/>
                </a:lnTo>
                <a:lnTo>
                  <a:pt x="5536200" y="16377"/>
                </a:lnTo>
                <a:lnTo>
                  <a:pt x="5491913" y="4217"/>
                </a:lnTo>
                <a:lnTo>
                  <a:pt x="5444860" y="0"/>
                </a:lnTo>
                <a:close/>
              </a:path>
            </a:pathLst>
          </a:custGeom>
          <a:solidFill>
            <a:srgbClr val="33ABDE"/>
          </a:solidFill>
        </p:spPr>
        <p:txBody>
          <a:bodyPr wrap="square" lIns="0" tIns="0" rIns="0" bIns="0" rtlCol="0"/>
          <a:lstStyle/>
          <a:p>
            <a:endParaRPr sz="1637"/>
          </a:p>
        </p:txBody>
      </p:sp>
      <p:sp>
        <p:nvSpPr>
          <p:cNvPr id="3" name="object 3"/>
          <p:cNvSpPr/>
          <p:nvPr/>
        </p:nvSpPr>
        <p:spPr>
          <a:xfrm>
            <a:off x="12037810" y="2381083"/>
            <a:ext cx="5190863" cy="643246"/>
          </a:xfrm>
          <a:custGeom>
            <a:avLst/>
            <a:gdLst/>
            <a:ahLst/>
            <a:cxnLst/>
            <a:rect l="l" t="t" r="r" b="b"/>
            <a:pathLst>
              <a:path w="5706744" h="680720">
                <a:moveTo>
                  <a:pt x="5444860" y="0"/>
                </a:move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680607"/>
                </a:lnTo>
                <a:lnTo>
                  <a:pt x="5706632" y="680607"/>
                </a:lnTo>
                <a:lnTo>
                  <a:pt x="5706632" y="261772"/>
                </a:lnTo>
                <a:lnTo>
                  <a:pt x="5702414" y="214718"/>
                </a:lnTo>
                <a:lnTo>
                  <a:pt x="5690255" y="170431"/>
                </a:lnTo>
                <a:lnTo>
                  <a:pt x="5670892" y="129651"/>
                </a:lnTo>
                <a:lnTo>
                  <a:pt x="5645066" y="93116"/>
                </a:lnTo>
                <a:lnTo>
                  <a:pt x="5613516" y="61565"/>
                </a:lnTo>
                <a:lnTo>
                  <a:pt x="5576981" y="35739"/>
                </a:lnTo>
                <a:lnTo>
                  <a:pt x="5536200" y="16377"/>
                </a:lnTo>
                <a:lnTo>
                  <a:pt x="5491913" y="4217"/>
                </a:lnTo>
                <a:lnTo>
                  <a:pt x="5444860" y="0"/>
                </a:lnTo>
                <a:close/>
              </a:path>
            </a:pathLst>
          </a:custGeom>
          <a:solidFill>
            <a:srgbClr val="33ABDE"/>
          </a:solidFill>
        </p:spPr>
        <p:txBody>
          <a:bodyPr wrap="square" lIns="0" tIns="0" rIns="0" bIns="0" rtlCol="0"/>
          <a:lstStyle/>
          <a:p>
            <a:endParaRPr sz="1637"/>
          </a:p>
        </p:txBody>
      </p:sp>
      <p:sp>
        <p:nvSpPr>
          <p:cNvPr id="4" name="object 4"/>
          <p:cNvSpPr/>
          <p:nvPr/>
        </p:nvSpPr>
        <p:spPr>
          <a:xfrm>
            <a:off x="6259715" y="2381082"/>
            <a:ext cx="5190863" cy="619184"/>
          </a:xfrm>
          <a:custGeom>
            <a:avLst/>
            <a:gdLst/>
            <a:ahLst/>
            <a:cxnLst/>
            <a:rect l="l" t="t" r="r" b="b"/>
            <a:pathLst>
              <a:path w="5706745" h="680720">
                <a:moveTo>
                  <a:pt x="5444860" y="0"/>
                </a:move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680607"/>
                </a:lnTo>
                <a:lnTo>
                  <a:pt x="5706632" y="680607"/>
                </a:lnTo>
                <a:lnTo>
                  <a:pt x="5706632" y="261772"/>
                </a:lnTo>
                <a:lnTo>
                  <a:pt x="5702414" y="214718"/>
                </a:lnTo>
                <a:lnTo>
                  <a:pt x="5690255" y="170431"/>
                </a:lnTo>
                <a:lnTo>
                  <a:pt x="5670892" y="129651"/>
                </a:lnTo>
                <a:lnTo>
                  <a:pt x="5645066" y="93116"/>
                </a:lnTo>
                <a:lnTo>
                  <a:pt x="5613516" y="61565"/>
                </a:lnTo>
                <a:lnTo>
                  <a:pt x="5576981" y="35739"/>
                </a:lnTo>
                <a:lnTo>
                  <a:pt x="5536200" y="16377"/>
                </a:lnTo>
                <a:lnTo>
                  <a:pt x="5491913" y="4217"/>
                </a:lnTo>
                <a:lnTo>
                  <a:pt x="5444860" y="0"/>
                </a:lnTo>
                <a:close/>
              </a:path>
            </a:pathLst>
          </a:custGeom>
          <a:solidFill>
            <a:srgbClr val="33ABDE"/>
          </a:solidFill>
        </p:spPr>
        <p:txBody>
          <a:bodyPr wrap="square" lIns="0" tIns="0" rIns="0" bIns="0" rtlCol="0"/>
          <a:lstStyle/>
          <a:p>
            <a:endParaRPr sz="1637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65306" y="1267097"/>
            <a:ext cx="16901062" cy="691106"/>
          </a:xfrm>
          <a:prstGeom prst="rect">
            <a:avLst/>
          </a:prstGeom>
        </p:spPr>
        <p:txBody>
          <a:bodyPr vert="horz" wrap="square" lIns="0" tIns="13862" rIns="0" bIns="0" rtlCol="0" anchor="ctr">
            <a:spAutoFit/>
          </a:bodyPr>
          <a:lstStyle/>
          <a:p>
            <a:pPr marL="11552">
              <a:spcBef>
                <a:spcPts val="109"/>
              </a:spcBef>
            </a:pPr>
            <a:r>
              <a:rPr spc="-104" dirty="0">
                <a:latin typeface="Arial Black" panose="020B0604020202020204" pitchFamily="34" charset="0"/>
                <a:cs typeface="Arial Black" panose="020B0604020202020204" pitchFamily="34" charset="0"/>
              </a:rPr>
              <a:t>ИТ-</a:t>
            </a:r>
            <a:r>
              <a:rPr dirty="0">
                <a:latin typeface="Arial Black" panose="020B0604020202020204" pitchFamily="34" charset="0"/>
                <a:cs typeface="Arial Black" panose="020B0604020202020204" pitchFamily="34" charset="0"/>
              </a:rPr>
              <a:t>класс</a:t>
            </a:r>
            <a:r>
              <a:rPr spc="-100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dirty="0">
                <a:latin typeface="Arial Black" panose="020B0604020202020204" pitchFamily="34" charset="0"/>
                <a:cs typeface="Arial Black" panose="020B0604020202020204" pitchFamily="34" charset="0"/>
              </a:rPr>
              <a:t>в</a:t>
            </a:r>
            <a:r>
              <a:rPr spc="-91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dirty="0">
                <a:latin typeface="Arial Black" panose="020B0604020202020204" pitchFamily="34" charset="0"/>
                <a:cs typeface="Arial Black" panose="020B0604020202020204" pitchFamily="34" charset="0"/>
              </a:rPr>
              <a:t>московской</a:t>
            </a:r>
            <a:r>
              <a:rPr spc="-91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pc="-18" dirty="0">
                <a:latin typeface="Arial Black" panose="020B0604020202020204" pitchFamily="34" charset="0"/>
                <a:cs typeface="Arial Black" panose="020B0604020202020204" pitchFamily="34" charset="0"/>
              </a:rPr>
              <a:t>школе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1259780" y="735550"/>
            <a:ext cx="906249" cy="138046"/>
            <a:chOff x="1384274" y="808651"/>
            <a:chExt cx="996315" cy="15176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84274" y="808651"/>
              <a:ext cx="354699" cy="14768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3966" y="839961"/>
              <a:ext cx="243236" cy="11754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31730" y="835994"/>
              <a:ext cx="109127" cy="12291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65383" y="835993"/>
              <a:ext cx="215203" cy="124310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471708" y="486251"/>
            <a:ext cx="665969" cy="612830"/>
            <a:chOff x="517881" y="534575"/>
            <a:chExt cx="732155" cy="673735"/>
          </a:xfrm>
        </p:grpSpPr>
        <p:sp>
          <p:nvSpPr>
            <p:cNvPr id="12" name="object 12"/>
            <p:cNvSpPr/>
            <p:nvPr/>
          </p:nvSpPr>
          <p:spPr>
            <a:xfrm>
              <a:off x="1067454" y="619694"/>
              <a:ext cx="182880" cy="506095"/>
            </a:xfrm>
            <a:custGeom>
              <a:avLst/>
              <a:gdLst/>
              <a:ahLst/>
              <a:cxnLst/>
              <a:rect l="l" t="t" r="r" b="b"/>
              <a:pathLst>
                <a:path w="182880" h="506094">
                  <a:moveTo>
                    <a:pt x="37339" y="0"/>
                  </a:moveTo>
                  <a:lnTo>
                    <a:pt x="1696" y="20606"/>
                  </a:lnTo>
                  <a:lnTo>
                    <a:pt x="135001" y="251521"/>
                  </a:lnTo>
                  <a:lnTo>
                    <a:pt x="0" y="485377"/>
                  </a:lnTo>
                  <a:lnTo>
                    <a:pt x="35663" y="505974"/>
                  </a:lnTo>
                  <a:lnTo>
                    <a:pt x="182570" y="251521"/>
                  </a:lnTo>
                  <a:lnTo>
                    <a:pt x="37339" y="0"/>
                  </a:lnTo>
                  <a:close/>
                </a:path>
              </a:pathLst>
            </a:custGeom>
            <a:solidFill>
              <a:srgbClr val="24ACDC"/>
            </a:solidFill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13" name="object 13"/>
            <p:cNvSpPr/>
            <p:nvPr/>
          </p:nvSpPr>
          <p:spPr>
            <a:xfrm>
              <a:off x="517884" y="929140"/>
              <a:ext cx="438784" cy="278765"/>
            </a:xfrm>
            <a:custGeom>
              <a:avLst/>
              <a:gdLst/>
              <a:ahLst/>
              <a:cxnLst/>
              <a:rect l="l" t="t" r="r" b="b"/>
              <a:pathLst>
                <a:path w="438784" h="278765">
                  <a:moveTo>
                    <a:pt x="35663" y="0"/>
                  </a:moveTo>
                  <a:lnTo>
                    <a:pt x="0" y="20596"/>
                  </a:lnTo>
                  <a:lnTo>
                    <a:pt x="149032" y="278745"/>
                  </a:lnTo>
                  <a:lnTo>
                    <a:pt x="438217" y="278745"/>
                  </a:lnTo>
                  <a:lnTo>
                    <a:pt x="438217" y="237563"/>
                  </a:lnTo>
                  <a:lnTo>
                    <a:pt x="172811" y="237563"/>
                  </a:lnTo>
                  <a:lnTo>
                    <a:pt x="35663" y="0"/>
                  </a:lnTo>
                  <a:close/>
                </a:path>
              </a:pathLst>
            </a:custGeom>
            <a:solidFill>
              <a:srgbClr val="1E4079"/>
            </a:solidFill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14" name="object 14"/>
            <p:cNvSpPr/>
            <p:nvPr/>
          </p:nvSpPr>
          <p:spPr>
            <a:xfrm>
              <a:off x="671410" y="925658"/>
              <a:ext cx="283845" cy="139700"/>
            </a:xfrm>
            <a:custGeom>
              <a:avLst/>
              <a:gdLst/>
              <a:ahLst/>
              <a:cxnLst/>
              <a:rect l="l" t="t" r="r" b="b"/>
              <a:pathLst>
                <a:path w="283844" h="139700">
                  <a:moveTo>
                    <a:pt x="283349" y="98209"/>
                  </a:moveTo>
                  <a:lnTo>
                    <a:pt x="237388" y="98209"/>
                  </a:lnTo>
                  <a:lnTo>
                    <a:pt x="237388" y="7874"/>
                  </a:lnTo>
                  <a:lnTo>
                    <a:pt x="196215" y="7874"/>
                  </a:lnTo>
                  <a:lnTo>
                    <a:pt x="196215" y="98209"/>
                  </a:lnTo>
                  <a:lnTo>
                    <a:pt x="150190" y="98209"/>
                  </a:lnTo>
                  <a:lnTo>
                    <a:pt x="150190" y="0"/>
                  </a:lnTo>
                  <a:lnTo>
                    <a:pt x="109004" y="0"/>
                  </a:lnTo>
                  <a:lnTo>
                    <a:pt x="109004" y="8737"/>
                  </a:lnTo>
                  <a:lnTo>
                    <a:pt x="0" y="8737"/>
                  </a:lnTo>
                  <a:lnTo>
                    <a:pt x="0" y="49377"/>
                  </a:lnTo>
                  <a:lnTo>
                    <a:pt x="109004" y="49377"/>
                  </a:lnTo>
                  <a:lnTo>
                    <a:pt x="109004" y="98209"/>
                  </a:lnTo>
                  <a:lnTo>
                    <a:pt x="69215" y="98209"/>
                  </a:lnTo>
                  <a:lnTo>
                    <a:pt x="69215" y="139395"/>
                  </a:lnTo>
                  <a:lnTo>
                    <a:pt x="283349" y="139395"/>
                  </a:lnTo>
                  <a:lnTo>
                    <a:pt x="283349" y="98209"/>
                  </a:lnTo>
                  <a:close/>
                </a:path>
              </a:pathLst>
            </a:custGeom>
            <a:solidFill>
              <a:srgbClr val="24ACDC"/>
            </a:solidFill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15" name="object 15"/>
            <p:cNvSpPr/>
            <p:nvPr/>
          </p:nvSpPr>
          <p:spPr>
            <a:xfrm>
              <a:off x="517881" y="534575"/>
              <a:ext cx="440055" cy="278765"/>
            </a:xfrm>
            <a:custGeom>
              <a:avLst/>
              <a:gdLst/>
              <a:ahLst/>
              <a:cxnLst/>
              <a:rect l="l" t="t" r="r" b="b"/>
              <a:pathLst>
                <a:path w="440055" h="278765">
                  <a:moveTo>
                    <a:pt x="439682" y="0"/>
                  </a:moveTo>
                  <a:lnTo>
                    <a:pt x="149042" y="0"/>
                  </a:lnTo>
                  <a:lnTo>
                    <a:pt x="0" y="258128"/>
                  </a:lnTo>
                  <a:lnTo>
                    <a:pt x="35663" y="278724"/>
                  </a:lnTo>
                  <a:lnTo>
                    <a:pt x="172811" y="41171"/>
                  </a:lnTo>
                  <a:lnTo>
                    <a:pt x="439682" y="41171"/>
                  </a:lnTo>
                  <a:lnTo>
                    <a:pt x="439682" y="0"/>
                  </a:lnTo>
                  <a:close/>
                </a:path>
              </a:pathLst>
            </a:custGeom>
            <a:solidFill>
              <a:srgbClr val="1E4079"/>
            </a:solidFill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16" name="object 16"/>
            <p:cNvSpPr/>
            <p:nvPr/>
          </p:nvSpPr>
          <p:spPr>
            <a:xfrm>
              <a:off x="671410" y="708335"/>
              <a:ext cx="327660" cy="226060"/>
            </a:xfrm>
            <a:custGeom>
              <a:avLst/>
              <a:gdLst/>
              <a:ahLst/>
              <a:cxnLst/>
              <a:rect l="l" t="t" r="r" b="b"/>
              <a:pathLst>
                <a:path w="327659" h="226059">
                  <a:moveTo>
                    <a:pt x="327253" y="0"/>
                  </a:moveTo>
                  <a:lnTo>
                    <a:pt x="0" y="0"/>
                  </a:lnTo>
                  <a:lnTo>
                    <a:pt x="0" y="41910"/>
                  </a:lnTo>
                  <a:lnTo>
                    <a:pt x="0" y="226060"/>
                  </a:lnTo>
                  <a:lnTo>
                    <a:pt x="41198" y="226060"/>
                  </a:lnTo>
                  <a:lnTo>
                    <a:pt x="41198" y="41910"/>
                  </a:lnTo>
                  <a:lnTo>
                    <a:pt x="327253" y="41910"/>
                  </a:lnTo>
                  <a:lnTo>
                    <a:pt x="327253" y="0"/>
                  </a:lnTo>
                  <a:close/>
                </a:path>
              </a:pathLst>
            </a:custGeom>
            <a:solidFill>
              <a:srgbClr val="24ACDC"/>
            </a:solidFill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8917" y="688561"/>
              <a:ext cx="307314" cy="306819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681253" y="2470726"/>
            <a:ext cx="8878609" cy="414639"/>
          </a:xfrm>
          <a:prstGeom prst="rect">
            <a:avLst/>
          </a:prstGeom>
        </p:spPr>
        <p:txBody>
          <a:bodyPr vert="horz" wrap="square" lIns="0" tIns="15595" rIns="0" bIns="0" rtlCol="0">
            <a:spAutoFit/>
          </a:bodyPr>
          <a:lstStyle/>
          <a:p>
            <a:pPr marL="11552">
              <a:spcBef>
                <a:spcPts val="123"/>
              </a:spcBef>
              <a:tabLst>
                <a:tab pos="5789245" algn="l"/>
              </a:tabLst>
            </a:pPr>
            <a:r>
              <a:rPr sz="2592" spc="-9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Школа</a:t>
            </a:r>
            <a:r>
              <a:rPr sz="2592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592" spc="-9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Колледж</a:t>
            </a:r>
            <a:endParaRPr sz="259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237554" y="2432838"/>
            <a:ext cx="547562" cy="414639"/>
          </a:xfrm>
          <a:prstGeom prst="rect">
            <a:avLst/>
          </a:prstGeom>
        </p:spPr>
        <p:txBody>
          <a:bodyPr vert="horz" wrap="square" lIns="0" tIns="15595" rIns="0" bIns="0" rtlCol="0">
            <a:spAutoFit/>
          </a:bodyPr>
          <a:lstStyle/>
          <a:p>
            <a:pPr marL="11552">
              <a:spcBef>
                <a:spcPts val="123"/>
              </a:spcBef>
            </a:pPr>
            <a:r>
              <a:rPr sz="2592" spc="-2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Вуз</a:t>
            </a:r>
            <a:endParaRPr sz="259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970810" y="7912339"/>
            <a:ext cx="0" cy="1497709"/>
          </a:xfrm>
          <a:custGeom>
            <a:avLst/>
            <a:gdLst/>
            <a:ahLst/>
            <a:cxnLst/>
            <a:rect l="l" t="t" r="r" b="b"/>
            <a:pathLst>
              <a:path h="1646554">
                <a:moveTo>
                  <a:pt x="0" y="0"/>
                </a:moveTo>
                <a:lnTo>
                  <a:pt x="0" y="1646546"/>
                </a:lnTo>
              </a:path>
            </a:pathLst>
          </a:custGeom>
          <a:ln w="10470">
            <a:solidFill>
              <a:srgbClr val="4D4D4F"/>
            </a:solidFill>
          </a:ln>
        </p:spPr>
        <p:txBody>
          <a:bodyPr wrap="square" lIns="0" tIns="0" rIns="0" bIns="0" rtlCol="0"/>
          <a:lstStyle/>
          <a:p>
            <a:endParaRPr sz="1637"/>
          </a:p>
        </p:txBody>
      </p:sp>
      <p:graphicFrame>
        <p:nvGraphicFramePr>
          <p:cNvPr id="21" name="object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355318"/>
              </p:ext>
            </p:extLst>
          </p:nvPr>
        </p:nvGraphicFramePr>
        <p:xfrm>
          <a:off x="476858" y="2995402"/>
          <a:ext cx="5200682" cy="23317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05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5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4417">
                <a:tc>
                  <a:txBody>
                    <a:bodyPr/>
                    <a:lstStyle/>
                    <a:p>
                      <a:pPr marL="208915" marR="257810">
                        <a:lnSpc>
                          <a:spcPct val="100499"/>
                        </a:lnSpc>
                        <a:spcBef>
                          <a:spcPts val="305"/>
                        </a:spcBef>
                      </a:pP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Углубленное</a:t>
                      </a:r>
                      <a:r>
                        <a:rPr sz="1900" b="0" i="0" spc="-9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изучение </a:t>
                      </a:r>
                      <a:r>
                        <a:rPr sz="1900" b="0" i="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профильных </a:t>
                      </a: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предметов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233" marB="0">
                    <a:lnR w="12700">
                      <a:solidFill>
                        <a:srgbClr val="4D4D4F"/>
                      </a:solidFill>
                      <a:prstDash val="solid"/>
                    </a:lnR>
                    <a:lnB w="12700">
                      <a:solidFill>
                        <a:srgbClr val="4D4D4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час/неделя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79633" marB="0">
                    <a:lnL w="12700">
                      <a:solidFill>
                        <a:srgbClr val="4D4D4F"/>
                      </a:solidFill>
                      <a:prstDash val="solid"/>
                    </a:lnL>
                    <a:lnB w="12700">
                      <a:solidFill>
                        <a:srgbClr val="4D4D4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940"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lang="ru-RU"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</a:t>
                      </a:r>
                      <a:r>
                        <a:rPr sz="1900" b="0" i="0" spc="-1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атематика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0683" marB="0">
                    <a:lnR w="12700">
                      <a:solidFill>
                        <a:srgbClr val="4D4D4F"/>
                      </a:solidFill>
                      <a:prstDash val="solid"/>
                    </a:lnR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lang="ru-RU" sz="1900" b="1" i="0" spc="-50" dirty="0" smtClean="0">
                          <a:solidFill>
                            <a:srgbClr val="33ABD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sz="1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0683" marB="0">
                    <a:lnL w="12700">
                      <a:solidFill>
                        <a:srgbClr val="4D4D4F"/>
                      </a:solidFill>
                      <a:prstDash val="solid"/>
                    </a:lnL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940"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lang="ru-RU"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</a:t>
                      </a:r>
                      <a:r>
                        <a:rPr sz="1900" b="0" i="0" spc="-1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изика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0683" marB="0">
                    <a:lnR w="12700">
                      <a:solidFill>
                        <a:srgbClr val="4D4D4F"/>
                      </a:solidFill>
                      <a:prstDash val="solid"/>
                    </a:lnR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900" b="1" i="0" spc="-50" dirty="0" smtClean="0">
                          <a:solidFill>
                            <a:srgbClr val="33ABD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sz="1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0683" marB="0">
                    <a:lnL w="12700">
                      <a:solidFill>
                        <a:srgbClr val="4D4D4F"/>
                      </a:solidFill>
                      <a:prstDash val="solid"/>
                    </a:lnL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940"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lang="ru-RU"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</a:t>
                      </a:r>
                      <a:r>
                        <a:rPr sz="1900" b="0" i="0" spc="-1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нформатика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0683" marB="0">
                    <a:lnR w="12700">
                      <a:solidFill>
                        <a:srgbClr val="4D4D4F"/>
                      </a:solidFill>
                      <a:prstDash val="solid"/>
                    </a:lnR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900" b="1" i="0" spc="-50" dirty="0" smtClean="0">
                          <a:solidFill>
                            <a:srgbClr val="33ABD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sz="1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0683" marB="0">
                    <a:lnL w="12700">
                      <a:solidFill>
                        <a:srgbClr val="4D4D4F"/>
                      </a:solidFill>
                      <a:prstDash val="solid"/>
                    </a:lnL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2" name="object 22"/>
          <p:cNvGrpSpPr/>
          <p:nvPr/>
        </p:nvGrpSpPr>
        <p:grpSpPr>
          <a:xfrm>
            <a:off x="471949" y="5697784"/>
            <a:ext cx="5210501" cy="1141331"/>
            <a:chOff x="518146" y="6264045"/>
            <a:chExt cx="5728335" cy="1254760"/>
          </a:xfrm>
        </p:grpSpPr>
        <p:sp>
          <p:nvSpPr>
            <p:cNvPr id="23" name="object 23"/>
            <p:cNvSpPr/>
            <p:nvPr/>
          </p:nvSpPr>
          <p:spPr>
            <a:xfrm>
              <a:off x="523544" y="6269442"/>
              <a:ext cx="3413760" cy="0"/>
            </a:xfrm>
            <a:custGeom>
              <a:avLst/>
              <a:gdLst/>
              <a:ahLst/>
              <a:cxnLst/>
              <a:rect l="l" t="t" r="r" b="b"/>
              <a:pathLst>
                <a:path w="3413760">
                  <a:moveTo>
                    <a:pt x="0" y="0"/>
                  </a:moveTo>
                  <a:lnTo>
                    <a:pt x="3413508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24" name="object 24"/>
            <p:cNvSpPr/>
            <p:nvPr/>
          </p:nvSpPr>
          <p:spPr>
            <a:xfrm>
              <a:off x="3937052" y="6269442"/>
              <a:ext cx="2303780" cy="0"/>
            </a:xfrm>
            <a:custGeom>
              <a:avLst/>
              <a:gdLst/>
              <a:ahLst/>
              <a:cxnLst/>
              <a:rect l="l" t="t" r="r" b="b"/>
              <a:pathLst>
                <a:path w="2303779">
                  <a:moveTo>
                    <a:pt x="0" y="0"/>
                  </a:moveTo>
                  <a:lnTo>
                    <a:pt x="2303594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25" name="object 25"/>
            <p:cNvSpPr/>
            <p:nvPr/>
          </p:nvSpPr>
          <p:spPr>
            <a:xfrm>
              <a:off x="3937052" y="6274678"/>
              <a:ext cx="0" cy="513080"/>
            </a:xfrm>
            <a:custGeom>
              <a:avLst/>
              <a:gdLst/>
              <a:ahLst/>
              <a:cxnLst/>
              <a:rect l="l" t="t" r="r" b="b"/>
              <a:pathLst>
                <a:path h="513079">
                  <a:moveTo>
                    <a:pt x="0" y="513073"/>
                  </a:moveTo>
                  <a:lnTo>
                    <a:pt x="0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26" name="object 26"/>
            <p:cNvSpPr/>
            <p:nvPr/>
          </p:nvSpPr>
          <p:spPr>
            <a:xfrm>
              <a:off x="3937052" y="6792986"/>
              <a:ext cx="2303780" cy="0"/>
            </a:xfrm>
            <a:custGeom>
              <a:avLst/>
              <a:gdLst/>
              <a:ahLst/>
              <a:cxnLst/>
              <a:rect l="l" t="t" r="r" b="b"/>
              <a:pathLst>
                <a:path w="2303779">
                  <a:moveTo>
                    <a:pt x="0" y="0"/>
                  </a:moveTo>
                  <a:lnTo>
                    <a:pt x="2303594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27" name="object 27"/>
            <p:cNvSpPr/>
            <p:nvPr/>
          </p:nvSpPr>
          <p:spPr>
            <a:xfrm>
              <a:off x="523544" y="6792986"/>
              <a:ext cx="3413760" cy="0"/>
            </a:xfrm>
            <a:custGeom>
              <a:avLst/>
              <a:gdLst/>
              <a:ahLst/>
              <a:cxnLst/>
              <a:rect l="l" t="t" r="r" b="b"/>
              <a:pathLst>
                <a:path w="3413760">
                  <a:moveTo>
                    <a:pt x="0" y="0"/>
                  </a:moveTo>
                  <a:lnTo>
                    <a:pt x="3413508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28" name="object 28"/>
            <p:cNvSpPr/>
            <p:nvPr/>
          </p:nvSpPr>
          <p:spPr>
            <a:xfrm>
              <a:off x="3937052" y="6798222"/>
              <a:ext cx="0" cy="715010"/>
            </a:xfrm>
            <a:custGeom>
              <a:avLst/>
              <a:gdLst/>
              <a:ahLst/>
              <a:cxnLst/>
              <a:rect l="l" t="t" r="r" b="b"/>
              <a:pathLst>
                <a:path h="715009">
                  <a:moveTo>
                    <a:pt x="0" y="714637"/>
                  </a:moveTo>
                  <a:lnTo>
                    <a:pt x="0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655792" y="5326598"/>
            <a:ext cx="4338908" cy="852741"/>
          </a:xfrm>
          <a:prstGeom prst="rect">
            <a:avLst/>
          </a:prstGeom>
        </p:spPr>
        <p:txBody>
          <a:bodyPr vert="horz" wrap="square" lIns="0" tIns="12707" rIns="0" bIns="0" rtlCol="0">
            <a:spAutoFit/>
          </a:bodyPr>
          <a:lstStyle/>
          <a:p>
            <a:pPr marL="11552">
              <a:spcBef>
                <a:spcPts val="100"/>
              </a:spcBef>
            </a:pPr>
            <a:r>
              <a:rPr lang="ru-RU" sz="1865" b="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sz="1865" b="1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редпрофессиональные</a:t>
            </a:r>
            <a:r>
              <a:rPr sz="1865" b="1" spc="-3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b="1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спецкурсы</a:t>
            </a:r>
            <a:endParaRPr sz="1865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sz="1728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552">
              <a:tabLst>
                <a:tab pos="3116130" algn="l"/>
              </a:tabLst>
            </a:pPr>
            <a:r>
              <a:rPr lang="ru-RU" sz="1865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sz="1865" spc="-9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рограммирование</a:t>
            </a:r>
            <a:r>
              <a:rPr sz="1865" dirty="0">
                <a:solidFill>
                  <a:srgbClr val="4D4D4F"/>
                </a:solidFill>
                <a:latin typeface="Museo Sans Cyrl 300"/>
                <a:cs typeface="Museo Sans Cyrl 300"/>
              </a:rPr>
              <a:t>	</a:t>
            </a:r>
            <a:r>
              <a:rPr lang="ru-RU" sz="1865" b="1" spc="-45" dirty="0">
                <a:solidFill>
                  <a:srgbClr val="33AB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1865" dirty="0" smtClean="0">
                <a:solidFill>
                  <a:srgbClr val="4D4D4F"/>
                </a:solidFill>
                <a:latin typeface="Museo Sans Cyrl 300"/>
                <a:cs typeface="Museo Sans Cyrl 300"/>
              </a:rPr>
              <a:t>-</a:t>
            </a:r>
            <a:r>
              <a:rPr sz="1865" b="1" spc="-45" dirty="0" smtClean="0">
                <a:solidFill>
                  <a:srgbClr val="33AB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186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55792" y="6203074"/>
            <a:ext cx="2301146" cy="586834"/>
          </a:xfrm>
          <a:prstGeom prst="rect">
            <a:avLst/>
          </a:prstGeom>
        </p:spPr>
        <p:txBody>
          <a:bodyPr vert="horz" wrap="square" lIns="0" tIns="12707" rIns="0" bIns="0" rtlCol="0">
            <a:spAutoFit/>
          </a:bodyPr>
          <a:lstStyle/>
          <a:p>
            <a:pPr marL="11552">
              <a:spcBef>
                <a:spcPts val="100"/>
              </a:spcBef>
            </a:pPr>
            <a:r>
              <a:rPr lang="ru-RU" sz="1865" spc="-9" dirty="0" err="1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ВД</a:t>
            </a:r>
            <a:r>
              <a:rPr lang="ru-RU" sz="1865" spc="-9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</a:t>
            </a:r>
            <a:r>
              <a:rPr sz="1865" spc="-9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ведение</a:t>
            </a:r>
            <a:endParaRPr sz="18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552">
              <a:spcBef>
                <a:spcPts val="14"/>
              </a:spcBef>
            </a:pP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sz="1865" spc="-4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ИТ-</a:t>
            </a:r>
            <a:r>
              <a:rPr sz="1865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специальность</a:t>
            </a:r>
            <a:endParaRPr sz="186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760725" y="6345939"/>
            <a:ext cx="445918" cy="299833"/>
          </a:xfrm>
          <a:prstGeom prst="rect">
            <a:avLst/>
          </a:prstGeom>
        </p:spPr>
        <p:txBody>
          <a:bodyPr vert="horz" wrap="square" lIns="0" tIns="12707" rIns="0" bIns="0" rtlCol="0">
            <a:spAutoFit/>
          </a:bodyPr>
          <a:lstStyle/>
          <a:p>
            <a:pPr marL="11552">
              <a:spcBef>
                <a:spcPts val="100"/>
              </a:spcBef>
            </a:pPr>
            <a:r>
              <a:rPr lang="ru-RU" sz="1865" b="1" spc="5" dirty="0" smtClean="0">
                <a:solidFill>
                  <a:srgbClr val="33AB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</a:t>
            </a:r>
            <a:r>
              <a:rPr sz="1865" b="1" spc="5" dirty="0" smtClean="0">
                <a:solidFill>
                  <a:srgbClr val="33AB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186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2" name="object 32"/>
          <p:cNvGraphicFramePr>
            <a:graphicFrameLocks noGrp="1"/>
          </p:cNvGraphicFramePr>
          <p:nvPr>
            <p:extLst/>
          </p:nvPr>
        </p:nvGraphicFramePr>
        <p:xfrm>
          <a:off x="12033043" y="2956141"/>
          <a:ext cx="5200682" cy="198811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10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03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335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4D4D4F"/>
                      </a:solidFill>
                      <a:prstDash val="solid"/>
                    </a:lnR>
                    <a:lnB w="12700">
                      <a:solidFill>
                        <a:srgbClr val="4D4D4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00" b="0" i="0" spc="-1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</a:t>
                      </a: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/год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966" marB="0">
                    <a:lnL w="12700">
                      <a:solidFill>
                        <a:srgbClr val="4D4D4F"/>
                      </a:solidFill>
                      <a:prstDash val="solid"/>
                    </a:lnL>
                    <a:lnB w="12700">
                      <a:solidFill>
                        <a:srgbClr val="4D4D4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0082">
                <a:tc>
                  <a:txBody>
                    <a:bodyPr/>
                    <a:lstStyle/>
                    <a:p>
                      <a:pPr marL="208915" marR="171450">
                        <a:lnSpc>
                          <a:spcPct val="100499"/>
                        </a:lnSpc>
                        <a:spcBef>
                          <a:spcPts val="305"/>
                        </a:spcBef>
                      </a:pPr>
                      <a:r>
                        <a:rPr lang="ru-RU"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Предпрофессиональные каникулы</a:t>
                      </a:r>
                      <a:endParaRPr lang="ru-RU"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61727" marB="0">
                    <a:lnR w="12700">
                      <a:solidFill>
                        <a:srgbClr val="4D4D4F"/>
                      </a:solidFill>
                      <a:prstDash val="solid"/>
                    </a:lnR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sz="1900" b="1" i="0" spc="-25" dirty="0">
                          <a:solidFill>
                            <a:srgbClr val="33ABD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sz="1900" b="1" i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61727" marB="0">
                    <a:lnL w="12700">
                      <a:solidFill>
                        <a:srgbClr val="4D4D4F"/>
                      </a:solidFill>
                      <a:prstDash val="solid"/>
                    </a:lnL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7766">
                <a:tc>
                  <a:txBody>
                    <a:bodyPr/>
                    <a:lstStyle/>
                    <a:p>
                      <a:pPr marL="208915" marR="840105">
                        <a:lnSpc>
                          <a:spcPct val="100499"/>
                        </a:lnSpc>
                        <a:spcBef>
                          <a:spcPts val="305"/>
                        </a:spcBef>
                      </a:pPr>
                      <a:r>
                        <a:rPr lang="ru-RU"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</a:t>
                      </a:r>
                      <a:r>
                        <a:rPr sz="1900" b="0" i="0" spc="-1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роектно</a:t>
                      </a: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исследовательская деятельность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233" marB="0">
                    <a:lnR w="12700">
                      <a:solidFill>
                        <a:srgbClr val="4D4D4F"/>
                      </a:solidFill>
                      <a:prstDash val="solid"/>
                    </a:lnR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089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00" b="1" i="0" spc="-25" dirty="0">
                          <a:solidFill>
                            <a:srgbClr val="33ABD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sz="1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466" marB="0">
                    <a:lnL w="12700">
                      <a:solidFill>
                        <a:srgbClr val="4D4D4F"/>
                      </a:solidFill>
                      <a:prstDash val="solid"/>
                    </a:lnL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3" name="object 33"/>
          <p:cNvSpPr txBox="1"/>
          <p:nvPr/>
        </p:nvSpPr>
        <p:spPr>
          <a:xfrm>
            <a:off x="12211981" y="5044677"/>
            <a:ext cx="5016692" cy="872086"/>
          </a:xfrm>
          <a:prstGeom prst="rect">
            <a:avLst/>
          </a:prstGeom>
        </p:spPr>
        <p:txBody>
          <a:bodyPr vert="horz" wrap="square" lIns="0" tIns="10974" rIns="0" bIns="0" rtlCol="0">
            <a:spAutoFit/>
          </a:bodyPr>
          <a:lstStyle/>
          <a:p>
            <a:pPr marL="11552" marR="4621">
              <a:lnSpc>
                <a:spcPct val="100499"/>
              </a:lnSpc>
              <a:spcBef>
                <a:spcPts val="86"/>
              </a:spcBef>
            </a:pPr>
            <a:r>
              <a:rPr lang="ru-RU"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1865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абота</a:t>
            </a:r>
            <a:r>
              <a:rPr sz="1865" spc="-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</a:t>
            </a:r>
            <a:r>
              <a:rPr sz="1865" spc="-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проектом</a:t>
            </a:r>
            <a:r>
              <a:rPr sz="1865" spc="-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865" spc="-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защита</a:t>
            </a:r>
            <a:r>
              <a:rPr sz="1865" spc="-18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spc="-9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проекта</a:t>
            </a:r>
            <a:r>
              <a:rPr lang="ru-RU" sz="1865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65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865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sz="1865" spc="-4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открытой</a:t>
            </a:r>
            <a:r>
              <a:rPr sz="1865" spc="-4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spc="-9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городской</a:t>
            </a:r>
            <a:r>
              <a:rPr sz="1865" spc="-4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spc="-9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научно-</a:t>
            </a:r>
            <a:r>
              <a:rPr sz="1865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практической</a:t>
            </a:r>
            <a:r>
              <a:rPr sz="1865" spc="-4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конференции</a:t>
            </a:r>
            <a:endParaRPr sz="186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6254954" y="3000164"/>
            <a:ext cx="5200685" cy="2148095"/>
            <a:chOff x="6875882" y="3298328"/>
            <a:chExt cx="5717543" cy="2361579"/>
          </a:xfrm>
        </p:grpSpPr>
        <p:sp>
          <p:nvSpPr>
            <p:cNvPr id="35" name="object 35"/>
            <p:cNvSpPr/>
            <p:nvPr/>
          </p:nvSpPr>
          <p:spPr>
            <a:xfrm>
              <a:off x="6875885" y="3298328"/>
              <a:ext cx="5717540" cy="405765"/>
            </a:xfrm>
            <a:custGeom>
              <a:avLst/>
              <a:gdLst/>
              <a:ahLst/>
              <a:cxnLst/>
              <a:rect l="l" t="t" r="r" b="b"/>
              <a:pathLst>
                <a:path w="5717540" h="405764">
                  <a:moveTo>
                    <a:pt x="5717103" y="0"/>
                  </a:moveTo>
                  <a:lnTo>
                    <a:pt x="0" y="0"/>
                  </a:lnTo>
                  <a:lnTo>
                    <a:pt x="0" y="405746"/>
                  </a:lnTo>
                  <a:lnTo>
                    <a:pt x="5717103" y="405746"/>
                  </a:lnTo>
                  <a:lnTo>
                    <a:pt x="5717103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36" name="object 36"/>
            <p:cNvSpPr/>
            <p:nvPr/>
          </p:nvSpPr>
          <p:spPr>
            <a:xfrm>
              <a:off x="6875882" y="3704075"/>
              <a:ext cx="4188460" cy="0"/>
            </a:xfrm>
            <a:custGeom>
              <a:avLst/>
              <a:gdLst/>
              <a:ahLst/>
              <a:cxnLst/>
              <a:rect l="l" t="t" r="r" b="b"/>
              <a:pathLst>
                <a:path w="4188459">
                  <a:moveTo>
                    <a:pt x="0" y="0"/>
                  </a:moveTo>
                  <a:lnTo>
                    <a:pt x="4188354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37" name="object 37"/>
            <p:cNvSpPr/>
            <p:nvPr/>
          </p:nvSpPr>
          <p:spPr>
            <a:xfrm>
              <a:off x="11064236" y="3704075"/>
              <a:ext cx="1529080" cy="0"/>
            </a:xfrm>
            <a:custGeom>
              <a:avLst/>
              <a:gdLst/>
              <a:ahLst/>
              <a:cxnLst/>
              <a:rect l="l" t="t" r="r" b="b"/>
              <a:pathLst>
                <a:path w="1529079">
                  <a:moveTo>
                    <a:pt x="0" y="0"/>
                  </a:moveTo>
                  <a:lnTo>
                    <a:pt x="1528749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38" name="object 38"/>
            <p:cNvSpPr/>
            <p:nvPr/>
          </p:nvSpPr>
          <p:spPr>
            <a:xfrm>
              <a:off x="11064235" y="3709311"/>
              <a:ext cx="45719" cy="1950596"/>
            </a:xfrm>
            <a:custGeom>
              <a:avLst/>
              <a:gdLst/>
              <a:ahLst/>
              <a:cxnLst/>
              <a:rect l="l" t="t" r="r" b="b"/>
              <a:pathLst>
                <a:path h="1503045">
                  <a:moveTo>
                    <a:pt x="0" y="1502572"/>
                  </a:moveTo>
                  <a:lnTo>
                    <a:pt x="0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6254955" y="3024329"/>
            <a:ext cx="5200682" cy="299833"/>
          </a:xfrm>
          <a:prstGeom prst="rect">
            <a:avLst/>
          </a:prstGeom>
        </p:spPr>
        <p:txBody>
          <a:bodyPr vert="horz" wrap="square" lIns="0" tIns="12707" rIns="0" bIns="0" rtlCol="0">
            <a:spAutoFit/>
          </a:bodyPr>
          <a:lstStyle/>
          <a:p>
            <a:pPr marL="190029">
              <a:spcBef>
                <a:spcPts val="100"/>
              </a:spcBef>
            </a:pP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Обязательное</a:t>
            </a:r>
            <a:r>
              <a:rPr sz="1865" spc="-4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получение</a:t>
            </a:r>
            <a:r>
              <a:rPr sz="1865" spc="-4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профессии</a:t>
            </a:r>
            <a:endParaRPr sz="186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433887" y="3608884"/>
            <a:ext cx="2999460" cy="872086"/>
          </a:xfrm>
          <a:prstGeom prst="rect">
            <a:avLst/>
          </a:prstGeom>
        </p:spPr>
        <p:txBody>
          <a:bodyPr vert="horz" wrap="square" lIns="0" tIns="10974" rIns="0" bIns="0" rtlCol="0">
            <a:spAutoFit/>
          </a:bodyPr>
          <a:lstStyle/>
          <a:p>
            <a:pPr marL="11552" marR="232770">
              <a:lnSpc>
                <a:spcPct val="100499"/>
              </a:lnSpc>
              <a:spcBef>
                <a:spcPts val="86"/>
              </a:spcBef>
            </a:pP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«Оператор</a:t>
            </a:r>
            <a:r>
              <a:rPr sz="1865" spc="-7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электронно- вычислительных</a:t>
            </a:r>
            <a:endParaRPr sz="18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552">
              <a:spcBef>
                <a:spcPts val="14"/>
              </a:spcBef>
            </a:pP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865" spc="-3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вычислительных</a:t>
            </a:r>
            <a:r>
              <a:rPr sz="1865" spc="-18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машин»</a:t>
            </a:r>
            <a:endParaRPr sz="186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0243620" y="3894615"/>
            <a:ext cx="1066821" cy="299833"/>
          </a:xfrm>
          <a:prstGeom prst="rect">
            <a:avLst/>
          </a:prstGeom>
        </p:spPr>
        <p:txBody>
          <a:bodyPr vert="horz" wrap="square" lIns="0" tIns="12707" rIns="0" bIns="0" rtlCol="0">
            <a:spAutoFit/>
          </a:bodyPr>
          <a:lstStyle/>
          <a:p>
            <a:pPr marL="11552">
              <a:spcBef>
                <a:spcPts val="100"/>
              </a:spcBef>
            </a:pPr>
            <a:r>
              <a:rPr sz="1865" b="1" dirty="0">
                <a:solidFill>
                  <a:srgbClr val="33AB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 </a:t>
            </a:r>
            <a:r>
              <a:rPr sz="1865" b="1" spc="-9" dirty="0">
                <a:solidFill>
                  <a:srgbClr val="33AB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endParaRPr sz="186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481620" y="2385845"/>
            <a:ext cx="5190863" cy="4443453"/>
          </a:xfrm>
          <a:custGeom>
            <a:avLst/>
            <a:gdLst/>
            <a:ahLst/>
            <a:cxnLst/>
            <a:rect l="l" t="t" r="r" b="b"/>
            <a:pathLst>
              <a:path w="5706745" h="4885055">
                <a:moveTo>
                  <a:pt x="261772" y="0"/>
                </a:move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4622895"/>
                </a:lnTo>
                <a:lnTo>
                  <a:pt x="4217" y="4669949"/>
                </a:lnTo>
                <a:lnTo>
                  <a:pt x="16377" y="4714236"/>
                </a:lnTo>
                <a:lnTo>
                  <a:pt x="35739" y="4755016"/>
                </a:lnTo>
                <a:lnTo>
                  <a:pt x="61565" y="4791551"/>
                </a:lnTo>
                <a:lnTo>
                  <a:pt x="93116" y="4823102"/>
                </a:lnTo>
                <a:lnTo>
                  <a:pt x="129651" y="4848928"/>
                </a:lnTo>
                <a:lnTo>
                  <a:pt x="170431" y="4868290"/>
                </a:lnTo>
                <a:lnTo>
                  <a:pt x="214718" y="4880450"/>
                </a:lnTo>
                <a:lnTo>
                  <a:pt x="261772" y="4884668"/>
                </a:lnTo>
                <a:lnTo>
                  <a:pt x="5444860" y="4884668"/>
                </a:lnTo>
                <a:lnTo>
                  <a:pt x="5491913" y="4880450"/>
                </a:lnTo>
                <a:lnTo>
                  <a:pt x="5536200" y="4868290"/>
                </a:lnTo>
                <a:lnTo>
                  <a:pt x="5576981" y="4848928"/>
                </a:lnTo>
                <a:lnTo>
                  <a:pt x="5613516" y="4823102"/>
                </a:lnTo>
                <a:lnTo>
                  <a:pt x="5645066" y="4791551"/>
                </a:lnTo>
                <a:lnTo>
                  <a:pt x="5670892" y="4755016"/>
                </a:lnTo>
                <a:lnTo>
                  <a:pt x="5690255" y="4714236"/>
                </a:lnTo>
                <a:lnTo>
                  <a:pt x="5702414" y="4669949"/>
                </a:lnTo>
                <a:lnTo>
                  <a:pt x="5706632" y="4622895"/>
                </a:lnTo>
                <a:lnTo>
                  <a:pt x="5706632" y="261772"/>
                </a:lnTo>
                <a:lnTo>
                  <a:pt x="5702414" y="214718"/>
                </a:lnTo>
                <a:lnTo>
                  <a:pt x="5690255" y="170431"/>
                </a:lnTo>
                <a:lnTo>
                  <a:pt x="5670892" y="129651"/>
                </a:lnTo>
                <a:lnTo>
                  <a:pt x="5645066" y="93116"/>
                </a:lnTo>
                <a:lnTo>
                  <a:pt x="5613516" y="61565"/>
                </a:lnTo>
                <a:lnTo>
                  <a:pt x="5576981" y="35739"/>
                </a:lnTo>
                <a:lnTo>
                  <a:pt x="5536200" y="16377"/>
                </a:lnTo>
                <a:lnTo>
                  <a:pt x="5491913" y="4217"/>
                </a:lnTo>
                <a:lnTo>
                  <a:pt x="5444860" y="0"/>
                </a:lnTo>
                <a:lnTo>
                  <a:pt x="261772" y="0"/>
                </a:lnTo>
                <a:close/>
              </a:path>
            </a:pathLst>
          </a:custGeom>
          <a:ln w="10470">
            <a:solidFill>
              <a:srgbClr val="4D4D4F"/>
            </a:solidFill>
          </a:ln>
        </p:spPr>
        <p:txBody>
          <a:bodyPr wrap="square" lIns="0" tIns="0" rIns="0" bIns="0" rtlCol="0"/>
          <a:lstStyle/>
          <a:p>
            <a:endParaRPr sz="1637"/>
          </a:p>
        </p:txBody>
      </p:sp>
      <p:sp>
        <p:nvSpPr>
          <p:cNvPr id="43" name="object 43"/>
          <p:cNvSpPr/>
          <p:nvPr/>
        </p:nvSpPr>
        <p:spPr>
          <a:xfrm>
            <a:off x="12037810" y="2385845"/>
            <a:ext cx="5190863" cy="3662542"/>
          </a:xfrm>
          <a:custGeom>
            <a:avLst/>
            <a:gdLst/>
            <a:ahLst/>
            <a:cxnLst/>
            <a:rect l="l" t="t" r="r" b="b"/>
            <a:pathLst>
              <a:path w="5706744" h="4026534">
                <a:moveTo>
                  <a:pt x="261772" y="0"/>
                </a:move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3764283"/>
                </a:lnTo>
                <a:lnTo>
                  <a:pt x="4217" y="3811336"/>
                </a:lnTo>
                <a:lnTo>
                  <a:pt x="16377" y="3855623"/>
                </a:lnTo>
                <a:lnTo>
                  <a:pt x="35739" y="3896404"/>
                </a:lnTo>
                <a:lnTo>
                  <a:pt x="61565" y="3932939"/>
                </a:lnTo>
                <a:lnTo>
                  <a:pt x="93116" y="3964489"/>
                </a:lnTo>
                <a:lnTo>
                  <a:pt x="129651" y="3990315"/>
                </a:lnTo>
                <a:lnTo>
                  <a:pt x="170431" y="4009678"/>
                </a:lnTo>
                <a:lnTo>
                  <a:pt x="214718" y="4021837"/>
                </a:lnTo>
                <a:lnTo>
                  <a:pt x="261772" y="4026055"/>
                </a:lnTo>
                <a:lnTo>
                  <a:pt x="5444860" y="4026055"/>
                </a:lnTo>
                <a:lnTo>
                  <a:pt x="5491913" y="4021837"/>
                </a:lnTo>
                <a:lnTo>
                  <a:pt x="5536200" y="4009678"/>
                </a:lnTo>
                <a:lnTo>
                  <a:pt x="5576981" y="3990315"/>
                </a:lnTo>
                <a:lnTo>
                  <a:pt x="5613516" y="3964489"/>
                </a:lnTo>
                <a:lnTo>
                  <a:pt x="5645066" y="3932939"/>
                </a:lnTo>
                <a:lnTo>
                  <a:pt x="5670892" y="3896404"/>
                </a:lnTo>
                <a:lnTo>
                  <a:pt x="5690255" y="3855623"/>
                </a:lnTo>
                <a:lnTo>
                  <a:pt x="5702414" y="3811336"/>
                </a:lnTo>
                <a:lnTo>
                  <a:pt x="5706632" y="3764283"/>
                </a:lnTo>
                <a:lnTo>
                  <a:pt x="5706632" y="261772"/>
                </a:lnTo>
                <a:lnTo>
                  <a:pt x="5702414" y="214718"/>
                </a:lnTo>
                <a:lnTo>
                  <a:pt x="5690255" y="170431"/>
                </a:lnTo>
                <a:lnTo>
                  <a:pt x="5670892" y="129651"/>
                </a:lnTo>
                <a:lnTo>
                  <a:pt x="5645066" y="93116"/>
                </a:lnTo>
                <a:lnTo>
                  <a:pt x="5613516" y="61565"/>
                </a:lnTo>
                <a:lnTo>
                  <a:pt x="5576981" y="35739"/>
                </a:lnTo>
                <a:lnTo>
                  <a:pt x="5536200" y="16377"/>
                </a:lnTo>
                <a:lnTo>
                  <a:pt x="5491913" y="4217"/>
                </a:lnTo>
                <a:lnTo>
                  <a:pt x="5444860" y="0"/>
                </a:lnTo>
                <a:lnTo>
                  <a:pt x="261772" y="0"/>
                </a:lnTo>
                <a:close/>
              </a:path>
            </a:pathLst>
          </a:custGeom>
          <a:ln w="10470">
            <a:solidFill>
              <a:srgbClr val="4D4D4F"/>
            </a:solidFill>
          </a:ln>
        </p:spPr>
        <p:txBody>
          <a:bodyPr wrap="square" lIns="0" tIns="0" rIns="0" bIns="0" rtlCol="0"/>
          <a:lstStyle/>
          <a:p>
            <a:endParaRPr sz="1637"/>
          </a:p>
        </p:txBody>
      </p:sp>
      <p:sp>
        <p:nvSpPr>
          <p:cNvPr id="44" name="object 44"/>
          <p:cNvSpPr/>
          <p:nvPr/>
        </p:nvSpPr>
        <p:spPr>
          <a:xfrm>
            <a:off x="6259715" y="2385844"/>
            <a:ext cx="5190863" cy="2757653"/>
          </a:xfrm>
          <a:custGeom>
            <a:avLst/>
            <a:gdLst/>
            <a:ahLst/>
            <a:cxnLst/>
            <a:rect l="l" t="t" r="r" b="b"/>
            <a:pathLst>
              <a:path w="5706745" h="2583815">
                <a:moveTo>
                  <a:pt x="261772" y="0"/>
                </a:move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2321918"/>
                </a:lnTo>
                <a:lnTo>
                  <a:pt x="4217" y="2368972"/>
                </a:lnTo>
                <a:lnTo>
                  <a:pt x="16377" y="2413259"/>
                </a:lnTo>
                <a:lnTo>
                  <a:pt x="35739" y="2454039"/>
                </a:lnTo>
                <a:lnTo>
                  <a:pt x="61565" y="2490574"/>
                </a:lnTo>
                <a:lnTo>
                  <a:pt x="93116" y="2522125"/>
                </a:lnTo>
                <a:lnTo>
                  <a:pt x="129651" y="2547951"/>
                </a:lnTo>
                <a:lnTo>
                  <a:pt x="170431" y="2567313"/>
                </a:lnTo>
                <a:lnTo>
                  <a:pt x="214718" y="2579473"/>
                </a:lnTo>
                <a:lnTo>
                  <a:pt x="261772" y="2583690"/>
                </a:lnTo>
                <a:lnTo>
                  <a:pt x="5444860" y="2583690"/>
                </a:lnTo>
                <a:lnTo>
                  <a:pt x="5491913" y="2579473"/>
                </a:lnTo>
                <a:lnTo>
                  <a:pt x="5536200" y="2567313"/>
                </a:lnTo>
                <a:lnTo>
                  <a:pt x="5576981" y="2547951"/>
                </a:lnTo>
                <a:lnTo>
                  <a:pt x="5613516" y="2522125"/>
                </a:lnTo>
                <a:lnTo>
                  <a:pt x="5645066" y="2490574"/>
                </a:lnTo>
                <a:lnTo>
                  <a:pt x="5670892" y="2454039"/>
                </a:lnTo>
                <a:lnTo>
                  <a:pt x="5690255" y="2413259"/>
                </a:lnTo>
                <a:lnTo>
                  <a:pt x="5702414" y="2368972"/>
                </a:lnTo>
                <a:lnTo>
                  <a:pt x="5706632" y="2321918"/>
                </a:lnTo>
                <a:lnTo>
                  <a:pt x="5706632" y="261772"/>
                </a:lnTo>
                <a:lnTo>
                  <a:pt x="5702414" y="214718"/>
                </a:lnTo>
                <a:lnTo>
                  <a:pt x="5690255" y="170431"/>
                </a:lnTo>
                <a:lnTo>
                  <a:pt x="5670892" y="129651"/>
                </a:lnTo>
                <a:lnTo>
                  <a:pt x="5645066" y="93116"/>
                </a:lnTo>
                <a:lnTo>
                  <a:pt x="5613516" y="61565"/>
                </a:lnTo>
                <a:lnTo>
                  <a:pt x="5576981" y="35739"/>
                </a:lnTo>
                <a:lnTo>
                  <a:pt x="5536200" y="16377"/>
                </a:lnTo>
                <a:lnTo>
                  <a:pt x="5491913" y="4217"/>
                </a:lnTo>
                <a:lnTo>
                  <a:pt x="5444860" y="0"/>
                </a:lnTo>
                <a:lnTo>
                  <a:pt x="261772" y="0"/>
                </a:lnTo>
                <a:close/>
              </a:path>
            </a:pathLst>
          </a:custGeom>
          <a:ln w="10470">
            <a:solidFill>
              <a:srgbClr val="4D4D4F"/>
            </a:solidFill>
          </a:ln>
        </p:spPr>
        <p:txBody>
          <a:bodyPr wrap="square" lIns="0" tIns="0" rIns="0" bIns="0" rtlCol="0"/>
          <a:lstStyle/>
          <a:p>
            <a:endParaRPr sz="1637"/>
          </a:p>
        </p:txBody>
      </p:sp>
      <p:sp>
        <p:nvSpPr>
          <p:cNvPr id="45" name="object 45"/>
          <p:cNvSpPr txBox="1"/>
          <p:nvPr/>
        </p:nvSpPr>
        <p:spPr>
          <a:xfrm>
            <a:off x="465306" y="7817448"/>
            <a:ext cx="5005172" cy="1607273"/>
          </a:xfrm>
          <a:prstGeom prst="rect">
            <a:avLst/>
          </a:prstGeom>
        </p:spPr>
        <p:txBody>
          <a:bodyPr vert="horz" wrap="square" lIns="0" tIns="15595" rIns="0" bIns="0" rtlCol="0">
            <a:spAutoFit/>
          </a:bodyPr>
          <a:lstStyle/>
          <a:p>
            <a:pPr marL="11552">
              <a:spcBef>
                <a:spcPts val="123"/>
              </a:spcBef>
            </a:pPr>
            <a:r>
              <a:rPr sz="2592" b="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Предприятия</a:t>
            </a:r>
            <a:r>
              <a:rPr sz="2592" b="1" spc="7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b="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2592" b="1" spc="8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b="1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организации:</a:t>
            </a:r>
            <a:endParaRPr sz="2592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552" marR="669434">
              <a:lnSpc>
                <a:spcPts val="3147"/>
              </a:lnSpc>
              <a:spcBef>
                <a:spcPts val="114"/>
              </a:spcBef>
            </a:pP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Экскурсии</a:t>
            </a:r>
            <a:r>
              <a:rPr sz="2592" spc="5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2592" spc="5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учебные</a:t>
            </a:r>
            <a:r>
              <a:rPr sz="2592" spc="64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spc="-23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дни</a:t>
            </a:r>
            <a:r>
              <a:rPr lang="ru-RU" sz="2592" spc="-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592" spc="-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592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592" spc="4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spc="-50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ИТ-</a:t>
            </a:r>
            <a:r>
              <a:rPr sz="2592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компаниях</a:t>
            </a:r>
            <a:endParaRPr sz="2592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552">
              <a:lnSpc>
                <a:spcPts val="3043"/>
              </a:lnSpc>
            </a:pP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2592" b="1" dirty="0">
                <a:solidFill>
                  <a:srgbClr val="33AB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sz="2592" spc="32" dirty="0">
                <a:solidFill>
                  <a:srgbClr val="33AB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экскурсии</a:t>
            </a:r>
            <a:r>
              <a:rPr sz="2592" spc="36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592" spc="4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spc="-18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год)</a:t>
            </a:r>
            <a:endParaRPr sz="259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243289" y="7817448"/>
            <a:ext cx="11740234" cy="1212422"/>
          </a:xfrm>
          <a:prstGeom prst="rect">
            <a:avLst/>
          </a:prstGeom>
        </p:spPr>
        <p:txBody>
          <a:bodyPr vert="horz" wrap="square" lIns="0" tIns="15595" rIns="0" bIns="0" rtlCol="0">
            <a:spAutoFit/>
          </a:bodyPr>
          <a:lstStyle/>
          <a:p>
            <a:pPr marL="11552">
              <a:spcBef>
                <a:spcPts val="123"/>
              </a:spcBef>
            </a:pPr>
            <a:r>
              <a:rPr sz="2592" b="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Условия</a:t>
            </a:r>
            <a:r>
              <a:rPr sz="2592" b="1" spc="-50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b="1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поступления:</a:t>
            </a:r>
            <a:endParaRPr sz="2592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4825" indent="-333850">
              <a:spcBef>
                <a:spcPts val="36"/>
              </a:spcBef>
              <a:buClr>
                <a:srgbClr val="33ABDE"/>
              </a:buClr>
              <a:buFont typeface="Museo Sans Cyrl 900"/>
              <a:buChar char="•"/>
              <a:tabLst>
                <a:tab pos="344825" algn="l"/>
                <a:tab pos="345402" algn="l"/>
              </a:tabLst>
            </a:pPr>
            <a:r>
              <a:rPr lang="ru-RU" sz="2592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2592" spc="-9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езультаты</a:t>
            </a:r>
            <a:r>
              <a:rPr sz="2592" spc="14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ОГЭ</a:t>
            </a:r>
            <a:r>
              <a:rPr sz="2592" spc="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sz="2592" spc="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92" spc="23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учебным предметам «М</a:t>
            </a:r>
            <a:r>
              <a:rPr sz="2592" dirty="0" err="1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атематик</a:t>
            </a:r>
            <a:r>
              <a:rPr lang="ru-RU" sz="2592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а»</a:t>
            </a:r>
            <a:r>
              <a:rPr sz="2592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2592" spc="23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92" spc="23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«И</a:t>
            </a:r>
            <a:r>
              <a:rPr sz="2592" dirty="0" err="1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нформатик</a:t>
            </a:r>
            <a:r>
              <a:rPr lang="ru-RU" sz="2592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а» </a:t>
            </a:r>
            <a:r>
              <a:rPr lang="ru-RU"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и/или</a:t>
            </a:r>
            <a:r>
              <a:rPr lang="ru-RU" sz="2592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«Физика» </a:t>
            </a:r>
            <a:r>
              <a:rPr sz="2592" dirty="0" err="1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  <a:r>
              <a:rPr sz="2592" spc="23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ниже</a:t>
            </a:r>
            <a:r>
              <a:rPr sz="2592" spc="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spc="-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«4»</a:t>
            </a:r>
            <a:endParaRPr sz="259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7919755" y="9738982"/>
            <a:ext cx="163460" cy="299833"/>
          </a:xfrm>
          <a:prstGeom prst="rect">
            <a:avLst/>
          </a:prstGeom>
        </p:spPr>
        <p:txBody>
          <a:bodyPr vert="horz" wrap="square" lIns="0" tIns="12707" rIns="0" bIns="0" rtlCol="0">
            <a:spAutoFit/>
          </a:bodyPr>
          <a:lstStyle/>
          <a:p>
            <a:pPr marL="11552">
              <a:spcBef>
                <a:spcPts val="100"/>
              </a:spcBef>
            </a:pPr>
            <a:r>
              <a:rPr sz="1865" spc="5" dirty="0">
                <a:solidFill>
                  <a:srgbClr val="A7A9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sz="186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54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1620" y="2381082"/>
            <a:ext cx="5190863" cy="619184"/>
          </a:xfrm>
          <a:custGeom>
            <a:avLst/>
            <a:gdLst/>
            <a:ahLst/>
            <a:cxnLst/>
            <a:rect l="l" t="t" r="r" b="b"/>
            <a:pathLst>
              <a:path w="5706745" h="680720">
                <a:moveTo>
                  <a:pt x="5444860" y="0"/>
                </a:move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680607"/>
                </a:lnTo>
                <a:lnTo>
                  <a:pt x="5706632" y="680607"/>
                </a:lnTo>
                <a:lnTo>
                  <a:pt x="5706632" y="261772"/>
                </a:lnTo>
                <a:lnTo>
                  <a:pt x="5702414" y="214718"/>
                </a:lnTo>
                <a:lnTo>
                  <a:pt x="5690255" y="170431"/>
                </a:lnTo>
                <a:lnTo>
                  <a:pt x="5670892" y="129651"/>
                </a:lnTo>
                <a:lnTo>
                  <a:pt x="5645066" y="93116"/>
                </a:lnTo>
                <a:lnTo>
                  <a:pt x="5613516" y="61565"/>
                </a:lnTo>
                <a:lnTo>
                  <a:pt x="5576981" y="35739"/>
                </a:lnTo>
                <a:lnTo>
                  <a:pt x="5536200" y="16377"/>
                </a:lnTo>
                <a:lnTo>
                  <a:pt x="5491913" y="4217"/>
                </a:lnTo>
                <a:lnTo>
                  <a:pt x="5444860" y="0"/>
                </a:lnTo>
                <a:close/>
              </a:path>
            </a:pathLst>
          </a:custGeom>
          <a:solidFill>
            <a:srgbClr val="8CBF4F"/>
          </a:solidFill>
        </p:spPr>
        <p:txBody>
          <a:bodyPr wrap="square" lIns="0" tIns="0" rIns="0" bIns="0" rtlCol="0"/>
          <a:lstStyle/>
          <a:p>
            <a:endParaRPr sz="1637"/>
          </a:p>
        </p:txBody>
      </p:sp>
      <p:sp>
        <p:nvSpPr>
          <p:cNvPr id="3" name="object 3"/>
          <p:cNvSpPr/>
          <p:nvPr/>
        </p:nvSpPr>
        <p:spPr>
          <a:xfrm>
            <a:off x="12037810" y="2381082"/>
            <a:ext cx="5190863" cy="619184"/>
          </a:xfrm>
          <a:custGeom>
            <a:avLst/>
            <a:gdLst/>
            <a:ahLst/>
            <a:cxnLst/>
            <a:rect l="l" t="t" r="r" b="b"/>
            <a:pathLst>
              <a:path w="5706744" h="680720">
                <a:moveTo>
                  <a:pt x="5444860" y="0"/>
                </a:move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680607"/>
                </a:lnTo>
                <a:lnTo>
                  <a:pt x="5706632" y="680607"/>
                </a:lnTo>
                <a:lnTo>
                  <a:pt x="5706632" y="261772"/>
                </a:lnTo>
                <a:lnTo>
                  <a:pt x="5702414" y="214718"/>
                </a:lnTo>
                <a:lnTo>
                  <a:pt x="5690255" y="170431"/>
                </a:lnTo>
                <a:lnTo>
                  <a:pt x="5670892" y="129651"/>
                </a:lnTo>
                <a:lnTo>
                  <a:pt x="5645066" y="93116"/>
                </a:lnTo>
                <a:lnTo>
                  <a:pt x="5613516" y="61565"/>
                </a:lnTo>
                <a:lnTo>
                  <a:pt x="5576981" y="35739"/>
                </a:lnTo>
                <a:lnTo>
                  <a:pt x="5536200" y="16377"/>
                </a:lnTo>
                <a:lnTo>
                  <a:pt x="5491913" y="4217"/>
                </a:lnTo>
                <a:lnTo>
                  <a:pt x="5444860" y="0"/>
                </a:lnTo>
                <a:close/>
              </a:path>
            </a:pathLst>
          </a:custGeom>
          <a:solidFill>
            <a:srgbClr val="8CBF4F"/>
          </a:solidFill>
        </p:spPr>
        <p:txBody>
          <a:bodyPr wrap="square" lIns="0" tIns="0" rIns="0" bIns="0" rtlCol="0"/>
          <a:lstStyle/>
          <a:p>
            <a:endParaRPr sz="1637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5306" y="1336409"/>
            <a:ext cx="16901062" cy="691106"/>
          </a:xfrm>
          <a:prstGeom prst="rect">
            <a:avLst/>
          </a:prstGeom>
        </p:spPr>
        <p:txBody>
          <a:bodyPr vert="horz" wrap="square" lIns="0" tIns="13862" rIns="0" bIns="0" rtlCol="0" anchor="ctr">
            <a:spAutoFit/>
          </a:bodyPr>
          <a:lstStyle/>
          <a:p>
            <a:pPr marL="11552">
              <a:spcBef>
                <a:spcPts val="109"/>
              </a:spcBef>
            </a:pPr>
            <a:r>
              <a:rPr dirty="0">
                <a:latin typeface="Arial Black" panose="020B0604020202020204" pitchFamily="34" charset="0"/>
                <a:cs typeface="Arial Black" panose="020B0604020202020204" pitchFamily="34" charset="0"/>
              </a:rPr>
              <a:t>Медицинский</a:t>
            </a:r>
            <a:r>
              <a:rPr spc="-96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dirty="0">
                <a:latin typeface="Arial Black" panose="020B0604020202020204" pitchFamily="34" charset="0"/>
                <a:cs typeface="Arial Black" panose="020B0604020202020204" pitchFamily="34" charset="0"/>
              </a:rPr>
              <a:t>класс</a:t>
            </a:r>
            <a:r>
              <a:rPr spc="-86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dirty="0">
                <a:latin typeface="Arial Black" panose="020B0604020202020204" pitchFamily="34" charset="0"/>
                <a:cs typeface="Arial Black" panose="020B0604020202020204" pitchFamily="34" charset="0"/>
              </a:rPr>
              <a:t>в</a:t>
            </a:r>
            <a:r>
              <a:rPr spc="-86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dirty="0">
                <a:latin typeface="Arial Black" panose="020B0604020202020204" pitchFamily="34" charset="0"/>
                <a:cs typeface="Arial Black" panose="020B0604020202020204" pitchFamily="34" charset="0"/>
              </a:rPr>
              <a:t>московской</a:t>
            </a:r>
            <a:r>
              <a:rPr spc="-82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pc="-9" dirty="0">
                <a:latin typeface="Arial Black" panose="020B0604020202020204" pitchFamily="34" charset="0"/>
                <a:cs typeface="Arial Black" panose="020B0604020202020204" pitchFamily="34" charset="0"/>
              </a:rPr>
              <a:t>школе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1206560" y="799743"/>
            <a:ext cx="522725" cy="105700"/>
            <a:chOff x="1325765" y="879223"/>
            <a:chExt cx="574675" cy="11620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25765" y="882922"/>
              <a:ext cx="226505" cy="10945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75108" y="879225"/>
              <a:ext cx="101619" cy="11445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99557" y="879223"/>
              <a:ext cx="200393" cy="115766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1203197" y="564231"/>
            <a:ext cx="1341180" cy="163460"/>
            <a:chOff x="1322069" y="620305"/>
            <a:chExt cx="1474470" cy="17970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22069" y="636192"/>
              <a:ext cx="302654" cy="14121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4082" y="665345"/>
              <a:ext cx="127284" cy="13403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94643" y="665346"/>
              <a:ext cx="103138" cy="10836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926907" y="665346"/>
              <a:ext cx="114935" cy="134620"/>
            </a:xfrm>
            <a:custGeom>
              <a:avLst/>
              <a:gdLst/>
              <a:ahLst/>
              <a:cxnLst/>
              <a:rect l="l" t="t" r="r" b="b"/>
              <a:pathLst>
                <a:path w="114935" h="134620">
                  <a:moveTo>
                    <a:pt x="114896" y="85090"/>
                  </a:moveTo>
                  <a:lnTo>
                    <a:pt x="99237" y="85090"/>
                  </a:lnTo>
                  <a:lnTo>
                    <a:pt x="99237" y="0"/>
                  </a:lnTo>
                  <a:lnTo>
                    <a:pt x="69202" y="0"/>
                  </a:lnTo>
                  <a:lnTo>
                    <a:pt x="69202" y="85090"/>
                  </a:lnTo>
                  <a:lnTo>
                    <a:pt x="30035" y="85090"/>
                  </a:lnTo>
                  <a:lnTo>
                    <a:pt x="30035" y="0"/>
                  </a:lnTo>
                  <a:lnTo>
                    <a:pt x="0" y="0"/>
                  </a:lnTo>
                  <a:lnTo>
                    <a:pt x="0" y="85090"/>
                  </a:lnTo>
                  <a:lnTo>
                    <a:pt x="0" y="107950"/>
                  </a:lnTo>
                  <a:lnTo>
                    <a:pt x="88569" y="107950"/>
                  </a:lnTo>
                  <a:lnTo>
                    <a:pt x="88569" y="134620"/>
                  </a:lnTo>
                  <a:lnTo>
                    <a:pt x="114896" y="134620"/>
                  </a:lnTo>
                  <a:lnTo>
                    <a:pt x="114896" y="107950"/>
                  </a:lnTo>
                  <a:lnTo>
                    <a:pt x="114896" y="85090"/>
                  </a:lnTo>
                  <a:close/>
                </a:path>
              </a:pathLst>
            </a:custGeom>
            <a:solidFill>
              <a:srgbClr val="203F7A"/>
            </a:solidFill>
          </p:spPr>
          <p:txBody>
            <a:bodyPr wrap="square" lIns="0" tIns="0" rIns="0" bIns="0" rtlCol="0"/>
            <a:lstStyle/>
            <a:p>
              <a:endParaRPr sz="163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65516" y="665346"/>
              <a:ext cx="103138" cy="108363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197785" y="665765"/>
              <a:ext cx="100965" cy="107950"/>
            </a:xfrm>
            <a:custGeom>
              <a:avLst/>
              <a:gdLst/>
              <a:ahLst/>
              <a:cxnLst/>
              <a:rect l="l" t="t" r="r" b="b"/>
              <a:pathLst>
                <a:path w="100964" h="107950">
                  <a:moveTo>
                    <a:pt x="100749" y="0"/>
                  </a:moveTo>
                  <a:lnTo>
                    <a:pt x="70726" y="0"/>
                  </a:lnTo>
                  <a:lnTo>
                    <a:pt x="70726" y="41910"/>
                  </a:lnTo>
                  <a:lnTo>
                    <a:pt x="30035" y="41910"/>
                  </a:lnTo>
                  <a:lnTo>
                    <a:pt x="30035" y="0"/>
                  </a:lnTo>
                  <a:lnTo>
                    <a:pt x="0" y="0"/>
                  </a:lnTo>
                  <a:lnTo>
                    <a:pt x="0" y="41910"/>
                  </a:lnTo>
                  <a:lnTo>
                    <a:pt x="0" y="66040"/>
                  </a:lnTo>
                  <a:lnTo>
                    <a:pt x="0" y="107950"/>
                  </a:lnTo>
                  <a:lnTo>
                    <a:pt x="30035" y="107950"/>
                  </a:lnTo>
                  <a:lnTo>
                    <a:pt x="30035" y="66040"/>
                  </a:lnTo>
                  <a:lnTo>
                    <a:pt x="70726" y="66040"/>
                  </a:lnTo>
                  <a:lnTo>
                    <a:pt x="70726" y="107950"/>
                  </a:lnTo>
                  <a:lnTo>
                    <a:pt x="100749" y="107950"/>
                  </a:lnTo>
                  <a:lnTo>
                    <a:pt x="100749" y="66040"/>
                  </a:lnTo>
                  <a:lnTo>
                    <a:pt x="100749" y="41910"/>
                  </a:lnTo>
                  <a:lnTo>
                    <a:pt x="100749" y="0"/>
                  </a:lnTo>
                  <a:close/>
                </a:path>
              </a:pathLst>
            </a:custGeom>
            <a:solidFill>
              <a:srgbClr val="203F7A"/>
            </a:solidFill>
          </p:spPr>
          <p:txBody>
            <a:bodyPr wrap="square" lIns="0" tIns="0" rIns="0" bIns="0" rtlCol="0"/>
            <a:lstStyle/>
            <a:p>
              <a:endParaRPr sz="163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21378" y="661647"/>
              <a:ext cx="92258" cy="11576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35828" y="665346"/>
              <a:ext cx="227801" cy="10836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692772" y="620305"/>
              <a:ext cx="103148" cy="153408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474502" y="479433"/>
            <a:ext cx="620339" cy="570666"/>
            <a:chOff x="520954" y="527081"/>
            <a:chExt cx="681990" cy="627380"/>
          </a:xfrm>
        </p:grpSpPr>
        <p:sp>
          <p:nvSpPr>
            <p:cNvPr id="20" name="object 20"/>
            <p:cNvSpPr/>
            <p:nvPr/>
          </p:nvSpPr>
          <p:spPr>
            <a:xfrm>
              <a:off x="652301" y="771116"/>
              <a:ext cx="331470" cy="184150"/>
            </a:xfrm>
            <a:custGeom>
              <a:avLst/>
              <a:gdLst/>
              <a:ahLst/>
              <a:cxnLst/>
              <a:rect l="l" t="t" r="r" b="b"/>
              <a:pathLst>
                <a:path w="331469" h="184150">
                  <a:moveTo>
                    <a:pt x="228328" y="0"/>
                  </a:moveTo>
                  <a:lnTo>
                    <a:pt x="184779" y="106750"/>
                  </a:lnTo>
                  <a:lnTo>
                    <a:pt x="142372" y="50553"/>
                  </a:lnTo>
                  <a:lnTo>
                    <a:pt x="111870" y="88447"/>
                  </a:lnTo>
                  <a:lnTo>
                    <a:pt x="0" y="88447"/>
                  </a:lnTo>
                  <a:lnTo>
                    <a:pt x="0" y="126812"/>
                  </a:lnTo>
                  <a:lnTo>
                    <a:pt x="130226" y="126812"/>
                  </a:lnTo>
                  <a:lnTo>
                    <a:pt x="141398" y="112918"/>
                  </a:lnTo>
                  <a:lnTo>
                    <a:pt x="194810" y="183680"/>
                  </a:lnTo>
                  <a:lnTo>
                    <a:pt x="230045" y="97295"/>
                  </a:lnTo>
                  <a:lnTo>
                    <a:pt x="243322" y="126812"/>
                  </a:lnTo>
                  <a:lnTo>
                    <a:pt x="331026" y="126812"/>
                  </a:lnTo>
                  <a:lnTo>
                    <a:pt x="331026" y="88447"/>
                  </a:lnTo>
                  <a:lnTo>
                    <a:pt x="268138" y="88447"/>
                  </a:lnTo>
                  <a:lnTo>
                    <a:pt x="228328" y="0"/>
                  </a:lnTo>
                  <a:close/>
                </a:path>
              </a:pathLst>
            </a:custGeom>
            <a:solidFill>
              <a:srgbClr val="5AC2C1"/>
            </a:solidFill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21" name="object 21"/>
            <p:cNvSpPr/>
            <p:nvPr/>
          </p:nvSpPr>
          <p:spPr>
            <a:xfrm>
              <a:off x="654329" y="667315"/>
              <a:ext cx="379730" cy="401320"/>
            </a:xfrm>
            <a:custGeom>
              <a:avLst/>
              <a:gdLst/>
              <a:ahLst/>
              <a:cxnLst/>
              <a:rect l="l" t="t" r="r" b="b"/>
              <a:pathLst>
                <a:path w="379730" h="401319">
                  <a:moveTo>
                    <a:pt x="273384" y="0"/>
                  </a:moveTo>
                  <a:lnTo>
                    <a:pt x="247490" y="4616"/>
                  </a:lnTo>
                  <a:lnTo>
                    <a:pt x="224574" y="16350"/>
                  </a:lnTo>
                  <a:lnTo>
                    <a:pt x="205176" y="32026"/>
                  </a:lnTo>
                  <a:lnTo>
                    <a:pt x="189837" y="48469"/>
                  </a:lnTo>
                  <a:lnTo>
                    <a:pt x="174695" y="32039"/>
                  </a:lnTo>
                  <a:lnTo>
                    <a:pt x="155348" y="16362"/>
                  </a:lnTo>
                  <a:lnTo>
                    <a:pt x="132251" y="4621"/>
                  </a:lnTo>
                  <a:lnTo>
                    <a:pt x="105860" y="0"/>
                  </a:lnTo>
                  <a:lnTo>
                    <a:pt x="86287" y="1883"/>
                  </a:lnTo>
                  <a:lnTo>
                    <a:pt x="36637" y="29308"/>
                  </a:lnTo>
                  <a:lnTo>
                    <a:pt x="6955" y="82409"/>
                  </a:lnTo>
                  <a:lnTo>
                    <a:pt x="0" y="135252"/>
                  </a:lnTo>
                  <a:lnTo>
                    <a:pt x="282" y="142089"/>
                  </a:lnTo>
                  <a:lnTo>
                    <a:pt x="1277" y="149723"/>
                  </a:lnTo>
                  <a:lnTo>
                    <a:pt x="2963" y="157963"/>
                  </a:lnTo>
                  <a:lnTo>
                    <a:pt x="40543" y="150267"/>
                  </a:lnTo>
                  <a:lnTo>
                    <a:pt x="39265" y="144110"/>
                  </a:lnTo>
                  <a:lnTo>
                    <a:pt x="38501" y="138362"/>
                  </a:lnTo>
                  <a:lnTo>
                    <a:pt x="43667" y="93258"/>
                  </a:lnTo>
                  <a:lnTo>
                    <a:pt x="64312" y="55862"/>
                  </a:lnTo>
                  <a:lnTo>
                    <a:pt x="105860" y="38344"/>
                  </a:lnTo>
                  <a:lnTo>
                    <a:pt x="127981" y="44497"/>
                  </a:lnTo>
                  <a:lnTo>
                    <a:pt x="147668" y="59129"/>
                  </a:lnTo>
                  <a:lnTo>
                    <a:pt x="163228" y="76493"/>
                  </a:lnTo>
                  <a:lnTo>
                    <a:pt x="172968" y="90845"/>
                  </a:lnTo>
                  <a:lnTo>
                    <a:pt x="189104" y="119179"/>
                  </a:lnTo>
                  <a:lnTo>
                    <a:pt x="206056" y="91306"/>
                  </a:lnTo>
                  <a:lnTo>
                    <a:pt x="216293" y="76815"/>
                  </a:lnTo>
                  <a:lnTo>
                    <a:pt x="232259" y="59300"/>
                  </a:lnTo>
                  <a:lnTo>
                    <a:pt x="251956" y="44547"/>
                  </a:lnTo>
                  <a:lnTo>
                    <a:pt x="273384" y="38344"/>
                  </a:lnTo>
                  <a:lnTo>
                    <a:pt x="303378" y="47907"/>
                  </a:lnTo>
                  <a:lnTo>
                    <a:pt x="324433" y="71853"/>
                  </a:lnTo>
                  <a:lnTo>
                    <a:pt x="336849" y="103068"/>
                  </a:lnTo>
                  <a:lnTo>
                    <a:pt x="340921" y="134435"/>
                  </a:lnTo>
                  <a:lnTo>
                    <a:pt x="333967" y="177249"/>
                  </a:lnTo>
                  <a:lnTo>
                    <a:pt x="315304" y="218828"/>
                  </a:lnTo>
                  <a:lnTo>
                    <a:pt x="288232" y="258184"/>
                  </a:lnTo>
                  <a:lnTo>
                    <a:pt x="256049" y="294332"/>
                  </a:lnTo>
                  <a:lnTo>
                    <a:pt x="222057" y="326285"/>
                  </a:lnTo>
                  <a:lnTo>
                    <a:pt x="189554" y="353057"/>
                  </a:lnTo>
                  <a:lnTo>
                    <a:pt x="157275" y="326598"/>
                  </a:lnTo>
                  <a:lnTo>
                    <a:pt x="129005" y="300434"/>
                  </a:lnTo>
                  <a:lnTo>
                    <a:pt x="105059" y="274873"/>
                  </a:lnTo>
                  <a:lnTo>
                    <a:pt x="85756" y="250222"/>
                  </a:lnTo>
                  <a:lnTo>
                    <a:pt x="54333" y="272222"/>
                  </a:lnTo>
                  <a:lnTo>
                    <a:pt x="105848" y="331404"/>
                  </a:lnTo>
                  <a:lnTo>
                    <a:pt x="139581" y="361926"/>
                  </a:lnTo>
                  <a:lnTo>
                    <a:pt x="178057" y="392511"/>
                  </a:lnTo>
                  <a:lnTo>
                    <a:pt x="189554" y="401108"/>
                  </a:lnTo>
                  <a:lnTo>
                    <a:pt x="201051" y="392501"/>
                  </a:lnTo>
                  <a:lnTo>
                    <a:pt x="236520" y="364451"/>
                  </a:lnTo>
                  <a:lnTo>
                    <a:pt x="271934" y="332750"/>
                  </a:lnTo>
                  <a:lnTo>
                    <a:pt x="305324" y="297826"/>
                  </a:lnTo>
                  <a:lnTo>
                    <a:pt x="334720" y="260105"/>
                  </a:lnTo>
                  <a:lnTo>
                    <a:pt x="358155" y="220014"/>
                  </a:lnTo>
                  <a:lnTo>
                    <a:pt x="373660" y="177982"/>
                  </a:lnTo>
                  <a:lnTo>
                    <a:pt x="379265" y="134435"/>
                  </a:lnTo>
                  <a:lnTo>
                    <a:pt x="372992" y="89880"/>
                  </a:lnTo>
                  <a:lnTo>
                    <a:pt x="353713" y="46285"/>
                  </a:lnTo>
                  <a:lnTo>
                    <a:pt x="320739" y="13155"/>
                  </a:lnTo>
                  <a:lnTo>
                    <a:pt x="273384" y="0"/>
                  </a:lnTo>
                  <a:close/>
                </a:path>
              </a:pathLst>
            </a:custGeom>
            <a:solidFill>
              <a:srgbClr val="1E4079"/>
            </a:solidFill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22" name="object 22"/>
            <p:cNvSpPr/>
            <p:nvPr/>
          </p:nvSpPr>
          <p:spPr>
            <a:xfrm>
              <a:off x="1032703" y="606345"/>
              <a:ext cx="170180" cy="471170"/>
            </a:xfrm>
            <a:custGeom>
              <a:avLst/>
              <a:gdLst/>
              <a:ahLst/>
              <a:cxnLst/>
              <a:rect l="l" t="t" r="r" b="b"/>
              <a:pathLst>
                <a:path w="170180" h="471169">
                  <a:moveTo>
                    <a:pt x="34773" y="0"/>
                  </a:moveTo>
                  <a:lnTo>
                    <a:pt x="1581" y="19182"/>
                  </a:lnTo>
                  <a:lnTo>
                    <a:pt x="125734" y="234212"/>
                  </a:lnTo>
                  <a:lnTo>
                    <a:pt x="0" y="451965"/>
                  </a:lnTo>
                  <a:lnTo>
                    <a:pt x="33213" y="471147"/>
                  </a:lnTo>
                  <a:lnTo>
                    <a:pt x="170005" y="234212"/>
                  </a:lnTo>
                  <a:lnTo>
                    <a:pt x="34773" y="0"/>
                  </a:lnTo>
                  <a:close/>
                </a:path>
              </a:pathLst>
            </a:custGeom>
            <a:solidFill>
              <a:srgbClr val="24ACDC"/>
            </a:solidFill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23" name="object 23"/>
            <p:cNvSpPr/>
            <p:nvPr/>
          </p:nvSpPr>
          <p:spPr>
            <a:xfrm>
              <a:off x="520954" y="527081"/>
              <a:ext cx="409575" cy="627380"/>
            </a:xfrm>
            <a:custGeom>
              <a:avLst/>
              <a:gdLst/>
              <a:ahLst/>
              <a:cxnLst/>
              <a:rect l="l" t="t" r="r" b="b"/>
              <a:pathLst>
                <a:path w="409575" h="627380">
                  <a:moveTo>
                    <a:pt x="408063" y="588632"/>
                  </a:moveTo>
                  <a:lnTo>
                    <a:pt x="160909" y="588632"/>
                  </a:lnTo>
                  <a:lnTo>
                    <a:pt x="33210" y="367423"/>
                  </a:lnTo>
                  <a:lnTo>
                    <a:pt x="0" y="386588"/>
                  </a:lnTo>
                  <a:lnTo>
                    <a:pt x="138772" y="626973"/>
                  </a:lnTo>
                  <a:lnTo>
                    <a:pt x="408063" y="626973"/>
                  </a:lnTo>
                  <a:lnTo>
                    <a:pt x="408063" y="588632"/>
                  </a:lnTo>
                  <a:close/>
                </a:path>
                <a:path w="409575" h="627380">
                  <a:moveTo>
                    <a:pt x="409422" y="0"/>
                  </a:moveTo>
                  <a:lnTo>
                    <a:pt x="138785" y="0"/>
                  </a:lnTo>
                  <a:lnTo>
                    <a:pt x="0" y="240360"/>
                  </a:lnTo>
                  <a:lnTo>
                    <a:pt x="33210" y="259549"/>
                  </a:lnTo>
                  <a:lnTo>
                    <a:pt x="160909" y="38354"/>
                  </a:lnTo>
                  <a:lnTo>
                    <a:pt x="409422" y="38354"/>
                  </a:lnTo>
                  <a:lnTo>
                    <a:pt x="409422" y="0"/>
                  </a:lnTo>
                  <a:close/>
                </a:path>
              </a:pathLst>
            </a:custGeom>
            <a:solidFill>
              <a:srgbClr val="1E4079"/>
            </a:solidFill>
          </p:spPr>
          <p:txBody>
            <a:bodyPr wrap="square" lIns="0" tIns="0" rIns="0" bIns="0" rtlCol="0"/>
            <a:lstStyle/>
            <a:p>
              <a:endParaRPr sz="1637"/>
            </a:p>
          </p:txBody>
        </p:sp>
      </p:grpSp>
      <p:sp>
        <p:nvSpPr>
          <p:cNvPr id="24" name="object 24"/>
          <p:cNvSpPr/>
          <p:nvPr/>
        </p:nvSpPr>
        <p:spPr>
          <a:xfrm>
            <a:off x="486383" y="8712382"/>
            <a:ext cx="0" cy="1098012"/>
          </a:xfrm>
          <a:custGeom>
            <a:avLst/>
            <a:gdLst/>
            <a:ahLst/>
            <a:cxnLst/>
            <a:rect l="l" t="t" r="r" b="b"/>
            <a:pathLst>
              <a:path h="1207134">
                <a:moveTo>
                  <a:pt x="0" y="0"/>
                </a:moveTo>
                <a:lnTo>
                  <a:pt x="0" y="1206769"/>
                </a:lnTo>
              </a:path>
            </a:pathLst>
          </a:custGeom>
          <a:ln w="10470">
            <a:solidFill>
              <a:srgbClr val="4D4D4F"/>
            </a:solidFill>
          </a:ln>
        </p:spPr>
        <p:txBody>
          <a:bodyPr wrap="square" lIns="0" tIns="0" rIns="0" bIns="0" rtlCol="0"/>
          <a:lstStyle/>
          <a:p>
            <a:endParaRPr sz="1637"/>
          </a:p>
        </p:txBody>
      </p:sp>
      <p:graphicFrame>
        <p:nvGraphicFramePr>
          <p:cNvPr id="25" name="object 25"/>
          <p:cNvGraphicFramePr>
            <a:graphicFrameLocks noGrp="1"/>
          </p:cNvGraphicFramePr>
          <p:nvPr>
            <p:extLst/>
          </p:nvPr>
        </p:nvGraphicFramePr>
        <p:xfrm>
          <a:off x="476858" y="2995402"/>
          <a:ext cx="5200682" cy="25102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05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5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4417">
                <a:tc>
                  <a:txBody>
                    <a:bodyPr/>
                    <a:lstStyle/>
                    <a:p>
                      <a:pPr marL="208915" marR="257810">
                        <a:lnSpc>
                          <a:spcPct val="100499"/>
                        </a:lnSpc>
                        <a:spcBef>
                          <a:spcPts val="305"/>
                        </a:spcBef>
                      </a:pP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Углубленное</a:t>
                      </a:r>
                      <a:r>
                        <a:rPr sz="1900" b="0" i="0" spc="-9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изучение </a:t>
                      </a:r>
                      <a:r>
                        <a:rPr sz="1900" b="0" i="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профильных </a:t>
                      </a: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предметов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233" marB="0">
                    <a:lnR w="12700">
                      <a:solidFill>
                        <a:srgbClr val="4D4D4F"/>
                      </a:solidFill>
                      <a:prstDash val="solid"/>
                    </a:lnR>
                    <a:lnB w="12700">
                      <a:solidFill>
                        <a:srgbClr val="4D4D4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час/неделя</a:t>
                      </a:r>
                      <a:endParaRPr sz="1900" b="0" i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79633" marB="0">
                    <a:lnL w="12700">
                      <a:solidFill>
                        <a:srgbClr val="4D4D4F"/>
                      </a:solidFill>
                      <a:prstDash val="solid"/>
                    </a:lnL>
                    <a:lnB w="12700">
                      <a:solidFill>
                        <a:srgbClr val="4D4D4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4417"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</a:t>
                      </a:r>
                      <a:r>
                        <a:rPr sz="1900" b="0" i="0" spc="-10" dirty="0" err="1" smtClean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атематика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966" marB="0">
                    <a:lnR w="12700">
                      <a:solidFill>
                        <a:srgbClr val="4D4D4F"/>
                      </a:solidFill>
                      <a:prstDash val="solid"/>
                    </a:lnR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sz="1900" b="1" i="0" spc="-25" dirty="0" smtClean="0">
                          <a:solidFill>
                            <a:srgbClr val="8CBF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sz="1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79633" marB="0">
                    <a:lnL w="12700">
                      <a:solidFill>
                        <a:srgbClr val="4D4D4F"/>
                      </a:solidFill>
                      <a:prstDash val="solid"/>
                    </a:lnL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940"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lang="ru-RU"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</a:t>
                      </a:r>
                      <a:r>
                        <a:rPr sz="1900" b="0" i="0" spc="-1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иология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0683" marB="0">
                    <a:lnR w="12700">
                      <a:solidFill>
                        <a:srgbClr val="4D4D4F"/>
                      </a:solidFill>
                      <a:prstDash val="solid"/>
                    </a:lnR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900" b="1" i="0" spc="-50" dirty="0" smtClean="0">
                          <a:solidFill>
                            <a:srgbClr val="8CBF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sz="1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0683" marB="0">
                    <a:lnL w="12700">
                      <a:solidFill>
                        <a:srgbClr val="4D4D4F"/>
                      </a:solidFill>
                      <a:prstDash val="solid"/>
                    </a:lnL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940"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lang="ru-RU" sz="1900" b="0" i="0" spc="-2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</a:t>
                      </a:r>
                      <a:r>
                        <a:rPr sz="1900" b="0" i="0" spc="-2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имия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0683" marB="0">
                    <a:lnR w="12700">
                      <a:solidFill>
                        <a:srgbClr val="4D4D4F"/>
                      </a:solidFill>
                      <a:prstDash val="solid"/>
                    </a:lnR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900" b="1" i="0" spc="-50" dirty="0" smtClean="0">
                          <a:solidFill>
                            <a:srgbClr val="8CBF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sz="1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0683" marB="0">
                    <a:lnL w="12700">
                      <a:solidFill>
                        <a:srgbClr val="4D4D4F"/>
                      </a:solidFill>
                      <a:prstDash val="solid"/>
                    </a:lnL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6" name="object 26"/>
          <p:cNvGrpSpPr/>
          <p:nvPr/>
        </p:nvGrpSpPr>
        <p:grpSpPr>
          <a:xfrm>
            <a:off x="476858" y="5881275"/>
            <a:ext cx="5200453" cy="1412064"/>
            <a:chOff x="523544" y="6465771"/>
            <a:chExt cx="5717288" cy="1552399"/>
          </a:xfrm>
        </p:grpSpPr>
        <p:sp>
          <p:nvSpPr>
            <p:cNvPr id="27" name="object 27"/>
            <p:cNvSpPr/>
            <p:nvPr/>
          </p:nvSpPr>
          <p:spPr>
            <a:xfrm>
              <a:off x="523544" y="6465771"/>
              <a:ext cx="3413760" cy="0"/>
            </a:xfrm>
            <a:custGeom>
              <a:avLst/>
              <a:gdLst/>
              <a:ahLst/>
              <a:cxnLst/>
              <a:rect l="l" t="t" r="r" b="b"/>
              <a:pathLst>
                <a:path w="3413760">
                  <a:moveTo>
                    <a:pt x="0" y="0"/>
                  </a:moveTo>
                  <a:lnTo>
                    <a:pt x="3413508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28" name="object 28"/>
            <p:cNvSpPr/>
            <p:nvPr/>
          </p:nvSpPr>
          <p:spPr>
            <a:xfrm>
              <a:off x="3937052" y="6465771"/>
              <a:ext cx="2303780" cy="0"/>
            </a:xfrm>
            <a:custGeom>
              <a:avLst/>
              <a:gdLst/>
              <a:ahLst/>
              <a:cxnLst/>
              <a:rect l="l" t="t" r="r" b="b"/>
              <a:pathLst>
                <a:path w="2303779">
                  <a:moveTo>
                    <a:pt x="0" y="0"/>
                  </a:moveTo>
                  <a:lnTo>
                    <a:pt x="2303594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29" name="object 29"/>
            <p:cNvSpPr/>
            <p:nvPr/>
          </p:nvSpPr>
          <p:spPr>
            <a:xfrm>
              <a:off x="3937052" y="6471007"/>
              <a:ext cx="0" cy="513080"/>
            </a:xfrm>
            <a:custGeom>
              <a:avLst/>
              <a:gdLst/>
              <a:ahLst/>
              <a:cxnLst/>
              <a:rect l="l" t="t" r="r" b="b"/>
              <a:pathLst>
                <a:path h="513079">
                  <a:moveTo>
                    <a:pt x="0" y="513073"/>
                  </a:moveTo>
                  <a:lnTo>
                    <a:pt x="0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30" name="object 30"/>
            <p:cNvSpPr/>
            <p:nvPr/>
          </p:nvSpPr>
          <p:spPr>
            <a:xfrm>
              <a:off x="3937052" y="6989316"/>
              <a:ext cx="2303780" cy="0"/>
            </a:xfrm>
            <a:custGeom>
              <a:avLst/>
              <a:gdLst/>
              <a:ahLst/>
              <a:cxnLst/>
              <a:rect l="l" t="t" r="r" b="b"/>
              <a:pathLst>
                <a:path w="2303779">
                  <a:moveTo>
                    <a:pt x="0" y="0"/>
                  </a:moveTo>
                  <a:lnTo>
                    <a:pt x="2303594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31" name="object 31"/>
            <p:cNvSpPr/>
            <p:nvPr/>
          </p:nvSpPr>
          <p:spPr>
            <a:xfrm>
              <a:off x="3937052" y="6994551"/>
              <a:ext cx="0" cy="1023619"/>
            </a:xfrm>
            <a:custGeom>
              <a:avLst/>
              <a:gdLst/>
              <a:ahLst/>
              <a:cxnLst/>
              <a:rect l="l" t="t" r="r" b="b"/>
              <a:pathLst>
                <a:path h="1023620">
                  <a:moveTo>
                    <a:pt x="0" y="1023529"/>
                  </a:moveTo>
                  <a:lnTo>
                    <a:pt x="0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33" name="object 33"/>
            <p:cNvSpPr/>
            <p:nvPr/>
          </p:nvSpPr>
          <p:spPr>
            <a:xfrm>
              <a:off x="523544" y="6989316"/>
              <a:ext cx="3413760" cy="0"/>
            </a:xfrm>
            <a:custGeom>
              <a:avLst/>
              <a:gdLst/>
              <a:ahLst/>
              <a:cxnLst/>
              <a:rect l="l" t="t" r="r" b="b"/>
              <a:pathLst>
                <a:path w="3413760">
                  <a:moveTo>
                    <a:pt x="0" y="0"/>
                  </a:moveTo>
                  <a:lnTo>
                    <a:pt x="3413508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6250044" y="2381083"/>
            <a:ext cx="5210501" cy="2136531"/>
            <a:chOff x="6870484" y="2617721"/>
            <a:chExt cx="5728335" cy="2348865"/>
          </a:xfrm>
        </p:grpSpPr>
        <p:sp>
          <p:nvSpPr>
            <p:cNvPr id="37" name="object 37"/>
            <p:cNvSpPr/>
            <p:nvPr/>
          </p:nvSpPr>
          <p:spPr>
            <a:xfrm>
              <a:off x="6881117" y="2617721"/>
              <a:ext cx="5706745" cy="680720"/>
            </a:xfrm>
            <a:custGeom>
              <a:avLst/>
              <a:gdLst/>
              <a:ahLst/>
              <a:cxnLst/>
              <a:rect l="l" t="t" r="r" b="b"/>
              <a:pathLst>
                <a:path w="5706745" h="680720">
                  <a:moveTo>
                    <a:pt x="5444860" y="0"/>
                  </a:moveTo>
                  <a:lnTo>
                    <a:pt x="261772" y="0"/>
                  </a:lnTo>
                  <a:lnTo>
                    <a:pt x="214718" y="4217"/>
                  </a:lnTo>
                  <a:lnTo>
                    <a:pt x="170431" y="16377"/>
                  </a:lnTo>
                  <a:lnTo>
                    <a:pt x="129651" y="35739"/>
                  </a:lnTo>
                  <a:lnTo>
                    <a:pt x="93116" y="61565"/>
                  </a:lnTo>
                  <a:lnTo>
                    <a:pt x="61565" y="93116"/>
                  </a:lnTo>
                  <a:lnTo>
                    <a:pt x="35739" y="129651"/>
                  </a:lnTo>
                  <a:lnTo>
                    <a:pt x="16377" y="170431"/>
                  </a:lnTo>
                  <a:lnTo>
                    <a:pt x="4217" y="214718"/>
                  </a:lnTo>
                  <a:lnTo>
                    <a:pt x="0" y="261772"/>
                  </a:lnTo>
                  <a:lnTo>
                    <a:pt x="0" y="680607"/>
                  </a:lnTo>
                  <a:lnTo>
                    <a:pt x="5706632" y="680607"/>
                  </a:lnTo>
                  <a:lnTo>
                    <a:pt x="5706632" y="261772"/>
                  </a:lnTo>
                  <a:lnTo>
                    <a:pt x="5702414" y="214718"/>
                  </a:lnTo>
                  <a:lnTo>
                    <a:pt x="5690255" y="170431"/>
                  </a:lnTo>
                  <a:lnTo>
                    <a:pt x="5670892" y="129651"/>
                  </a:lnTo>
                  <a:lnTo>
                    <a:pt x="5645066" y="93116"/>
                  </a:lnTo>
                  <a:lnTo>
                    <a:pt x="5613516" y="61565"/>
                  </a:lnTo>
                  <a:lnTo>
                    <a:pt x="5576981" y="35739"/>
                  </a:lnTo>
                  <a:lnTo>
                    <a:pt x="5536200" y="16377"/>
                  </a:lnTo>
                  <a:lnTo>
                    <a:pt x="5491913" y="4217"/>
                  </a:lnTo>
                  <a:lnTo>
                    <a:pt x="5444860" y="0"/>
                  </a:lnTo>
                  <a:close/>
                </a:path>
              </a:pathLst>
            </a:custGeom>
            <a:solidFill>
              <a:srgbClr val="8CBF4F"/>
            </a:solidFill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38" name="object 38"/>
            <p:cNvSpPr/>
            <p:nvPr/>
          </p:nvSpPr>
          <p:spPr>
            <a:xfrm>
              <a:off x="6875885" y="3298329"/>
              <a:ext cx="5717540" cy="405765"/>
            </a:xfrm>
            <a:custGeom>
              <a:avLst/>
              <a:gdLst/>
              <a:ahLst/>
              <a:cxnLst/>
              <a:rect l="l" t="t" r="r" b="b"/>
              <a:pathLst>
                <a:path w="5717540" h="405764">
                  <a:moveTo>
                    <a:pt x="5717103" y="0"/>
                  </a:moveTo>
                  <a:lnTo>
                    <a:pt x="0" y="0"/>
                  </a:lnTo>
                  <a:lnTo>
                    <a:pt x="0" y="405746"/>
                  </a:lnTo>
                  <a:lnTo>
                    <a:pt x="5717103" y="405746"/>
                  </a:lnTo>
                  <a:lnTo>
                    <a:pt x="5717103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39" name="object 39"/>
            <p:cNvSpPr/>
            <p:nvPr/>
          </p:nvSpPr>
          <p:spPr>
            <a:xfrm>
              <a:off x="6875882" y="3704075"/>
              <a:ext cx="4188460" cy="0"/>
            </a:xfrm>
            <a:custGeom>
              <a:avLst/>
              <a:gdLst/>
              <a:ahLst/>
              <a:cxnLst/>
              <a:rect l="l" t="t" r="r" b="b"/>
              <a:pathLst>
                <a:path w="4188459">
                  <a:moveTo>
                    <a:pt x="0" y="0"/>
                  </a:moveTo>
                  <a:lnTo>
                    <a:pt x="4188354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40" name="object 40"/>
            <p:cNvSpPr/>
            <p:nvPr/>
          </p:nvSpPr>
          <p:spPr>
            <a:xfrm>
              <a:off x="11064236" y="3704075"/>
              <a:ext cx="1529080" cy="0"/>
            </a:xfrm>
            <a:custGeom>
              <a:avLst/>
              <a:gdLst/>
              <a:ahLst/>
              <a:cxnLst/>
              <a:rect l="l" t="t" r="r" b="b"/>
              <a:pathLst>
                <a:path w="1529079">
                  <a:moveTo>
                    <a:pt x="0" y="0"/>
                  </a:moveTo>
                  <a:lnTo>
                    <a:pt x="1528749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41" name="object 41"/>
            <p:cNvSpPr/>
            <p:nvPr/>
          </p:nvSpPr>
          <p:spPr>
            <a:xfrm>
              <a:off x="11064236" y="3709311"/>
              <a:ext cx="0" cy="1251585"/>
            </a:xfrm>
            <a:custGeom>
              <a:avLst/>
              <a:gdLst/>
              <a:ahLst/>
              <a:cxnLst/>
              <a:rect l="l" t="t" r="r" b="b"/>
              <a:pathLst>
                <a:path h="1251585">
                  <a:moveTo>
                    <a:pt x="0" y="1251270"/>
                  </a:moveTo>
                  <a:lnTo>
                    <a:pt x="0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655792" y="5420747"/>
            <a:ext cx="4338908" cy="852741"/>
          </a:xfrm>
          <a:prstGeom prst="rect">
            <a:avLst/>
          </a:prstGeom>
        </p:spPr>
        <p:txBody>
          <a:bodyPr vert="horz" wrap="square" lIns="0" tIns="12707" rIns="0" bIns="0" rtlCol="0">
            <a:spAutoFit/>
          </a:bodyPr>
          <a:lstStyle/>
          <a:p>
            <a:pPr marL="11552">
              <a:spcBef>
                <a:spcPts val="100"/>
              </a:spcBef>
            </a:pPr>
            <a:r>
              <a:rPr lang="ru-RU" sz="1865" b="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sz="1865" b="1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редпрофессиональные</a:t>
            </a:r>
            <a:r>
              <a:rPr sz="1865" b="1" spc="-3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b="1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спецкурсы</a:t>
            </a:r>
            <a:endParaRPr sz="1865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sz="1728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552">
              <a:tabLst>
                <a:tab pos="3116130" algn="l"/>
              </a:tabLst>
            </a:pPr>
            <a:r>
              <a:rPr lang="ru-RU"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</a:t>
            </a:r>
            <a:r>
              <a:rPr sz="1865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аг</a:t>
            </a: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sz="1865" spc="-9" dirty="0" err="1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медицину</a:t>
            </a:r>
            <a:r>
              <a:rPr lang="ru-RU" sz="1865" spc="-9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….                 </a:t>
            </a:r>
            <a:r>
              <a:rPr sz="1865" b="1" spc="-45" dirty="0" smtClean="0">
                <a:solidFill>
                  <a:srgbClr val="8CBF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186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55793" y="6381655"/>
            <a:ext cx="2712972" cy="873836"/>
          </a:xfrm>
          <a:prstGeom prst="rect">
            <a:avLst/>
          </a:prstGeom>
        </p:spPr>
        <p:txBody>
          <a:bodyPr vert="horz" wrap="square" lIns="0" tIns="12707" rIns="0" bIns="0" rtlCol="0">
            <a:spAutoFit/>
          </a:bodyPr>
          <a:lstStyle/>
          <a:p>
            <a:pPr marL="11552">
              <a:spcBef>
                <a:spcPts val="100"/>
              </a:spcBef>
            </a:pPr>
            <a:r>
              <a:rPr lang="ru-RU"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1865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ренинг</a:t>
            </a: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 </a:t>
            </a:r>
            <a:r>
              <a:rPr sz="1865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программе</a:t>
            </a:r>
            <a:endParaRPr sz="18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552" marR="4621">
              <a:lnSpc>
                <a:spcPct val="100499"/>
              </a:lnSpc>
            </a:pP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«Младшая</a:t>
            </a:r>
            <a:r>
              <a:rPr sz="1865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медицинская сестра»</a:t>
            </a:r>
            <a:endParaRPr sz="186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738223" y="6558959"/>
            <a:ext cx="2124783" cy="585084"/>
          </a:xfrm>
          <a:prstGeom prst="rect">
            <a:avLst/>
          </a:prstGeom>
        </p:spPr>
        <p:txBody>
          <a:bodyPr vert="horz" wrap="square" lIns="0" tIns="10974" rIns="0" bIns="0" rtlCol="0">
            <a:spAutoFit/>
          </a:bodyPr>
          <a:lstStyle/>
          <a:p>
            <a:pPr marL="11552" marR="4621">
              <a:lnSpc>
                <a:spcPct val="100499"/>
              </a:lnSpc>
              <a:spcBef>
                <a:spcPts val="86"/>
              </a:spcBef>
            </a:pPr>
            <a:r>
              <a:rPr sz="1865" b="1" dirty="0">
                <a:solidFill>
                  <a:srgbClr val="8CBF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час во </a:t>
            </a:r>
            <a:r>
              <a:rPr sz="1865" b="1" spc="-9" dirty="0">
                <a:solidFill>
                  <a:srgbClr val="8CBF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втором полугодии</a:t>
            </a:r>
            <a:endParaRPr sz="186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6" name="object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4012898"/>
              </p:ext>
            </p:extLst>
          </p:nvPr>
        </p:nvGraphicFramePr>
        <p:xfrm>
          <a:off x="12033043" y="2902759"/>
          <a:ext cx="5200682" cy="19632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593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1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5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4D4D4F"/>
                      </a:solidFill>
                      <a:prstDash val="solid"/>
                    </a:lnR>
                    <a:lnB w="12700">
                      <a:solidFill>
                        <a:srgbClr val="4D4D4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00" b="0" i="0" spc="-1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</a:t>
                      </a: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/год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966" marB="0">
                    <a:lnL w="12700">
                      <a:solidFill>
                        <a:srgbClr val="4D4D4F"/>
                      </a:solidFill>
                      <a:prstDash val="solid"/>
                    </a:lnL>
                    <a:lnB w="12700">
                      <a:solidFill>
                        <a:srgbClr val="4D4D4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4417">
                <a:tc>
                  <a:txBody>
                    <a:bodyPr/>
                    <a:lstStyle/>
                    <a:p>
                      <a:pPr marL="208915" marR="171450">
                        <a:lnSpc>
                          <a:spcPct val="100499"/>
                        </a:lnSpc>
                        <a:spcBef>
                          <a:spcPts val="305"/>
                        </a:spcBef>
                      </a:pPr>
                      <a:r>
                        <a:rPr lang="ru-RU"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</a:t>
                      </a:r>
                      <a:r>
                        <a:rPr sz="1900" b="0" i="0" spc="-1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редпрофессиональные</a:t>
                      </a: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каникулы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233" marB="0">
                    <a:lnR w="12700">
                      <a:solidFill>
                        <a:srgbClr val="4D4D4F"/>
                      </a:solidFill>
                      <a:prstDash val="solid"/>
                    </a:lnR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sz="1900" b="1" i="0" spc="-25" dirty="0">
                          <a:solidFill>
                            <a:srgbClr val="8CBF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sz="1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79633" marB="0">
                    <a:lnL w="12700">
                      <a:solidFill>
                        <a:srgbClr val="4D4D4F"/>
                      </a:solidFill>
                      <a:prstDash val="solid"/>
                    </a:lnL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0328">
                <a:tc>
                  <a:txBody>
                    <a:bodyPr/>
                    <a:lstStyle/>
                    <a:p>
                      <a:pPr marL="208915" marR="840105">
                        <a:lnSpc>
                          <a:spcPct val="100499"/>
                        </a:lnSpc>
                        <a:spcBef>
                          <a:spcPts val="305"/>
                        </a:spcBef>
                      </a:pPr>
                      <a:r>
                        <a:rPr lang="ru-RU"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</a:t>
                      </a:r>
                      <a:r>
                        <a:rPr sz="1900" b="0" i="0" spc="-1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роектно</a:t>
                      </a: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исследовательская деятельность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233" marB="0">
                    <a:lnR w="12700">
                      <a:solidFill>
                        <a:srgbClr val="4D4D4F"/>
                      </a:solidFill>
                      <a:prstDash val="solid"/>
                    </a:lnR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089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00" b="1" i="0" spc="-25" dirty="0">
                          <a:solidFill>
                            <a:srgbClr val="8CBF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sz="1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466" marB="0">
                    <a:lnL w="12700">
                      <a:solidFill>
                        <a:srgbClr val="4D4D4F"/>
                      </a:solidFill>
                      <a:prstDash val="solid"/>
                    </a:lnL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7" name="object 47"/>
          <p:cNvSpPr txBox="1"/>
          <p:nvPr/>
        </p:nvSpPr>
        <p:spPr>
          <a:xfrm>
            <a:off x="12211981" y="4987747"/>
            <a:ext cx="5016692" cy="872086"/>
          </a:xfrm>
          <a:prstGeom prst="rect">
            <a:avLst/>
          </a:prstGeom>
        </p:spPr>
        <p:txBody>
          <a:bodyPr vert="horz" wrap="square" lIns="0" tIns="10974" rIns="0" bIns="0" rtlCol="0">
            <a:spAutoFit/>
          </a:bodyPr>
          <a:lstStyle/>
          <a:p>
            <a:pPr marL="11552" marR="4621">
              <a:lnSpc>
                <a:spcPct val="100499"/>
              </a:lnSpc>
              <a:spcBef>
                <a:spcPts val="86"/>
              </a:spcBef>
            </a:pPr>
            <a:r>
              <a:rPr lang="ru-RU"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1865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абота</a:t>
            </a:r>
            <a:r>
              <a:rPr sz="1865" spc="-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</a:t>
            </a:r>
            <a:r>
              <a:rPr sz="1865" spc="-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проектом</a:t>
            </a:r>
            <a:r>
              <a:rPr sz="1865" spc="-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865" spc="-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защита</a:t>
            </a:r>
            <a:r>
              <a:rPr sz="1865" spc="-18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spc="-9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проекта</a:t>
            </a:r>
            <a:r>
              <a:rPr lang="ru-RU" sz="1865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65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865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sz="1865" spc="-4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открытой</a:t>
            </a:r>
            <a:r>
              <a:rPr sz="1865" spc="-4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spc="-9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городской</a:t>
            </a:r>
            <a:r>
              <a:rPr sz="1865" spc="-4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spc="-9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научно-</a:t>
            </a:r>
            <a:r>
              <a:rPr sz="1865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практической</a:t>
            </a:r>
            <a:r>
              <a:rPr sz="1865" spc="-4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конференции</a:t>
            </a:r>
            <a:endParaRPr sz="186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81254" y="2255715"/>
            <a:ext cx="12103542" cy="1072493"/>
          </a:xfrm>
          <a:prstGeom prst="rect">
            <a:avLst/>
          </a:prstGeom>
        </p:spPr>
        <p:txBody>
          <a:bodyPr vert="horz" wrap="square" lIns="0" tIns="230461" rIns="0" bIns="0" rtlCol="0">
            <a:spAutoFit/>
          </a:bodyPr>
          <a:lstStyle/>
          <a:p>
            <a:pPr marL="11552">
              <a:spcBef>
                <a:spcPts val="1815"/>
              </a:spcBef>
              <a:tabLst>
                <a:tab pos="5789245" algn="l"/>
                <a:tab pos="11567515" algn="l"/>
              </a:tabLst>
            </a:pPr>
            <a:r>
              <a:rPr sz="2592" spc="-9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Школа</a:t>
            </a:r>
            <a:r>
              <a:rPr sz="2592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592" spc="-9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Колледж</a:t>
            </a:r>
            <a:r>
              <a:rPr sz="2592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592" spc="-2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Вуз</a:t>
            </a:r>
            <a:endParaRPr sz="2592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63830">
              <a:spcBef>
                <a:spcPts val="1228"/>
              </a:spcBef>
            </a:pPr>
            <a:r>
              <a:rPr sz="1865" dirty="0">
                <a:solidFill>
                  <a:srgbClr val="4D4D4F"/>
                </a:solidFill>
                <a:latin typeface="Museo Sans Cyrl 300"/>
                <a:cs typeface="Museo Sans Cyrl 300"/>
              </a:rPr>
              <a:t>Получение</a:t>
            </a:r>
            <a:r>
              <a:rPr sz="1865" spc="-59" dirty="0">
                <a:solidFill>
                  <a:srgbClr val="4D4D4F"/>
                </a:solidFill>
                <a:latin typeface="Museo Sans Cyrl 300"/>
                <a:cs typeface="Museo Sans Cyrl 300"/>
              </a:rPr>
              <a:t> </a:t>
            </a:r>
            <a:r>
              <a:rPr sz="1865" spc="-9" dirty="0">
                <a:solidFill>
                  <a:srgbClr val="4D4D4F"/>
                </a:solidFill>
                <a:latin typeface="Museo Sans Cyrl 300"/>
                <a:cs typeface="Museo Sans Cyrl 300"/>
              </a:rPr>
              <a:t>профессии</a:t>
            </a:r>
            <a:endParaRPr sz="1865" dirty="0">
              <a:latin typeface="Museo Sans Cyrl 300"/>
              <a:cs typeface="Museo Sans Cyrl 300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433888" y="3637456"/>
            <a:ext cx="2712972" cy="585084"/>
          </a:xfrm>
          <a:prstGeom prst="rect">
            <a:avLst/>
          </a:prstGeom>
        </p:spPr>
        <p:txBody>
          <a:bodyPr vert="horz" wrap="square" lIns="0" tIns="10974" rIns="0" bIns="0" rtlCol="0">
            <a:spAutoFit/>
          </a:bodyPr>
          <a:lstStyle/>
          <a:p>
            <a:pPr marL="11552" marR="4621">
              <a:lnSpc>
                <a:spcPct val="100499"/>
              </a:lnSpc>
              <a:spcBef>
                <a:spcPts val="86"/>
              </a:spcBef>
            </a:pPr>
            <a:r>
              <a:rPr sz="1865" dirty="0">
                <a:solidFill>
                  <a:srgbClr val="4D4D4F"/>
                </a:solidFill>
                <a:latin typeface="Museo Sans Cyrl 300"/>
                <a:cs typeface="Museo Sans Cyrl 300"/>
              </a:rPr>
              <a:t>«Младшая</a:t>
            </a:r>
            <a:r>
              <a:rPr sz="1865" spc="-9" dirty="0">
                <a:solidFill>
                  <a:srgbClr val="4D4D4F"/>
                </a:solidFill>
                <a:latin typeface="Museo Sans Cyrl 300"/>
                <a:cs typeface="Museo Sans Cyrl 300"/>
              </a:rPr>
              <a:t> медицинская сестра»</a:t>
            </a:r>
            <a:endParaRPr sz="1865" dirty="0">
              <a:latin typeface="Museo Sans Cyrl 300"/>
              <a:cs typeface="Museo Sans Cyrl 300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0243620" y="3780322"/>
            <a:ext cx="1066821" cy="299833"/>
          </a:xfrm>
          <a:prstGeom prst="rect">
            <a:avLst/>
          </a:prstGeom>
        </p:spPr>
        <p:txBody>
          <a:bodyPr vert="horz" wrap="square" lIns="0" tIns="12707" rIns="0" bIns="0" rtlCol="0">
            <a:spAutoFit/>
          </a:bodyPr>
          <a:lstStyle/>
          <a:p>
            <a:pPr marL="11552">
              <a:spcBef>
                <a:spcPts val="100"/>
              </a:spcBef>
            </a:pPr>
            <a:r>
              <a:rPr sz="1865" b="1" dirty="0">
                <a:solidFill>
                  <a:srgbClr val="8CBF4F"/>
                </a:solidFill>
                <a:latin typeface="Museo Sans Cyrl 900"/>
                <a:cs typeface="Museo Sans Cyrl 900"/>
              </a:rPr>
              <a:t>48 </a:t>
            </a:r>
            <a:r>
              <a:rPr sz="1865" b="1" spc="-9" dirty="0">
                <a:solidFill>
                  <a:srgbClr val="8CBF4F"/>
                </a:solidFill>
                <a:latin typeface="Museo Sans Cyrl 900"/>
                <a:cs typeface="Museo Sans Cyrl 900"/>
              </a:rPr>
              <a:t>часов</a:t>
            </a:r>
            <a:endParaRPr sz="1865">
              <a:latin typeface="Museo Sans Cyrl 900"/>
              <a:cs typeface="Museo Sans Cyrl 900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481620" y="2385845"/>
            <a:ext cx="5190863" cy="5476692"/>
          </a:xfrm>
          <a:custGeom>
            <a:avLst/>
            <a:gdLst/>
            <a:ahLst/>
            <a:cxnLst/>
            <a:rect l="l" t="t" r="r" b="b"/>
            <a:pathLst>
              <a:path w="5706745" h="5918834">
                <a:moveTo>
                  <a:pt x="261772" y="0"/>
                </a:move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5656895"/>
                </a:lnTo>
                <a:lnTo>
                  <a:pt x="4217" y="5703949"/>
                </a:lnTo>
                <a:lnTo>
                  <a:pt x="16377" y="5748236"/>
                </a:lnTo>
                <a:lnTo>
                  <a:pt x="35739" y="5789016"/>
                </a:lnTo>
                <a:lnTo>
                  <a:pt x="61565" y="5825551"/>
                </a:lnTo>
                <a:lnTo>
                  <a:pt x="93116" y="5857102"/>
                </a:lnTo>
                <a:lnTo>
                  <a:pt x="129651" y="5882928"/>
                </a:lnTo>
                <a:lnTo>
                  <a:pt x="170431" y="5902290"/>
                </a:lnTo>
                <a:lnTo>
                  <a:pt x="214718" y="5914450"/>
                </a:lnTo>
                <a:lnTo>
                  <a:pt x="261772" y="5918667"/>
                </a:lnTo>
                <a:lnTo>
                  <a:pt x="5444860" y="5918667"/>
                </a:lnTo>
                <a:lnTo>
                  <a:pt x="5491913" y="5914450"/>
                </a:lnTo>
                <a:lnTo>
                  <a:pt x="5536200" y="5902290"/>
                </a:lnTo>
                <a:lnTo>
                  <a:pt x="5576981" y="5882928"/>
                </a:lnTo>
                <a:lnTo>
                  <a:pt x="5613516" y="5857102"/>
                </a:lnTo>
                <a:lnTo>
                  <a:pt x="5645066" y="5825551"/>
                </a:lnTo>
                <a:lnTo>
                  <a:pt x="5670892" y="5789016"/>
                </a:lnTo>
                <a:lnTo>
                  <a:pt x="5690255" y="5748236"/>
                </a:lnTo>
                <a:lnTo>
                  <a:pt x="5702414" y="5703949"/>
                </a:lnTo>
                <a:lnTo>
                  <a:pt x="5706632" y="5656895"/>
                </a:lnTo>
                <a:lnTo>
                  <a:pt x="5706632" y="261772"/>
                </a:lnTo>
                <a:lnTo>
                  <a:pt x="5702414" y="214718"/>
                </a:lnTo>
                <a:lnTo>
                  <a:pt x="5690255" y="170431"/>
                </a:lnTo>
                <a:lnTo>
                  <a:pt x="5670892" y="129651"/>
                </a:lnTo>
                <a:lnTo>
                  <a:pt x="5645066" y="93116"/>
                </a:lnTo>
                <a:lnTo>
                  <a:pt x="5613516" y="61565"/>
                </a:lnTo>
                <a:lnTo>
                  <a:pt x="5576981" y="35739"/>
                </a:lnTo>
                <a:lnTo>
                  <a:pt x="5536200" y="16377"/>
                </a:lnTo>
                <a:lnTo>
                  <a:pt x="5491913" y="4217"/>
                </a:lnTo>
                <a:lnTo>
                  <a:pt x="5444860" y="0"/>
                </a:lnTo>
                <a:lnTo>
                  <a:pt x="261772" y="0"/>
                </a:lnTo>
                <a:close/>
              </a:path>
            </a:pathLst>
          </a:custGeom>
          <a:ln w="10470">
            <a:solidFill>
              <a:srgbClr val="4D4D4F"/>
            </a:solidFill>
          </a:ln>
        </p:spPr>
        <p:txBody>
          <a:bodyPr wrap="square" lIns="0" tIns="0" rIns="0" bIns="0" rtlCol="0"/>
          <a:lstStyle/>
          <a:p>
            <a:endParaRPr sz="1637"/>
          </a:p>
        </p:txBody>
      </p:sp>
      <p:sp>
        <p:nvSpPr>
          <p:cNvPr id="52" name="object 52"/>
          <p:cNvSpPr/>
          <p:nvPr/>
        </p:nvSpPr>
        <p:spPr>
          <a:xfrm>
            <a:off x="12037810" y="2385844"/>
            <a:ext cx="5190863" cy="3605360"/>
          </a:xfrm>
          <a:custGeom>
            <a:avLst/>
            <a:gdLst/>
            <a:ahLst/>
            <a:cxnLst/>
            <a:rect l="l" t="t" r="r" b="b"/>
            <a:pathLst>
              <a:path w="5706744" h="3963670">
                <a:moveTo>
                  <a:pt x="261772" y="0"/>
                </a:move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3701698"/>
                </a:lnTo>
                <a:lnTo>
                  <a:pt x="4217" y="3748752"/>
                </a:lnTo>
                <a:lnTo>
                  <a:pt x="16377" y="3793039"/>
                </a:lnTo>
                <a:lnTo>
                  <a:pt x="35739" y="3833819"/>
                </a:lnTo>
                <a:lnTo>
                  <a:pt x="61565" y="3870354"/>
                </a:lnTo>
                <a:lnTo>
                  <a:pt x="93116" y="3901905"/>
                </a:lnTo>
                <a:lnTo>
                  <a:pt x="129651" y="3927731"/>
                </a:lnTo>
                <a:lnTo>
                  <a:pt x="170431" y="3947093"/>
                </a:lnTo>
                <a:lnTo>
                  <a:pt x="214718" y="3959253"/>
                </a:lnTo>
                <a:lnTo>
                  <a:pt x="261772" y="3963470"/>
                </a:lnTo>
                <a:lnTo>
                  <a:pt x="5444860" y="3963470"/>
                </a:lnTo>
                <a:lnTo>
                  <a:pt x="5491913" y="3959253"/>
                </a:lnTo>
                <a:lnTo>
                  <a:pt x="5536200" y="3947093"/>
                </a:lnTo>
                <a:lnTo>
                  <a:pt x="5576981" y="3927731"/>
                </a:lnTo>
                <a:lnTo>
                  <a:pt x="5613516" y="3901905"/>
                </a:lnTo>
                <a:lnTo>
                  <a:pt x="5645066" y="3870354"/>
                </a:lnTo>
                <a:lnTo>
                  <a:pt x="5670892" y="3833819"/>
                </a:lnTo>
                <a:lnTo>
                  <a:pt x="5690255" y="3793039"/>
                </a:lnTo>
                <a:lnTo>
                  <a:pt x="5702414" y="3748752"/>
                </a:lnTo>
                <a:lnTo>
                  <a:pt x="5706632" y="3701698"/>
                </a:lnTo>
                <a:lnTo>
                  <a:pt x="5706632" y="261772"/>
                </a:lnTo>
                <a:lnTo>
                  <a:pt x="5702414" y="214718"/>
                </a:lnTo>
                <a:lnTo>
                  <a:pt x="5690255" y="170431"/>
                </a:lnTo>
                <a:lnTo>
                  <a:pt x="5670892" y="129651"/>
                </a:lnTo>
                <a:lnTo>
                  <a:pt x="5645066" y="93116"/>
                </a:lnTo>
                <a:lnTo>
                  <a:pt x="5613516" y="61565"/>
                </a:lnTo>
                <a:lnTo>
                  <a:pt x="5576981" y="35739"/>
                </a:lnTo>
                <a:lnTo>
                  <a:pt x="5536200" y="16377"/>
                </a:lnTo>
                <a:lnTo>
                  <a:pt x="5491913" y="4217"/>
                </a:lnTo>
                <a:lnTo>
                  <a:pt x="5444860" y="0"/>
                </a:lnTo>
                <a:lnTo>
                  <a:pt x="261772" y="0"/>
                </a:lnTo>
                <a:close/>
              </a:path>
            </a:pathLst>
          </a:custGeom>
          <a:ln w="10470">
            <a:solidFill>
              <a:srgbClr val="4D4D4F"/>
            </a:solidFill>
          </a:ln>
        </p:spPr>
        <p:txBody>
          <a:bodyPr wrap="square" lIns="0" tIns="0" rIns="0" bIns="0" rtlCol="0"/>
          <a:lstStyle/>
          <a:p>
            <a:endParaRPr sz="1637"/>
          </a:p>
        </p:txBody>
      </p:sp>
      <p:sp>
        <p:nvSpPr>
          <p:cNvPr id="53" name="object 53"/>
          <p:cNvSpPr/>
          <p:nvPr/>
        </p:nvSpPr>
        <p:spPr>
          <a:xfrm>
            <a:off x="6259715" y="2385844"/>
            <a:ext cx="5190863" cy="2122091"/>
          </a:xfrm>
          <a:custGeom>
            <a:avLst/>
            <a:gdLst/>
            <a:ahLst/>
            <a:cxnLst/>
            <a:rect l="l" t="t" r="r" b="b"/>
            <a:pathLst>
              <a:path w="5706745" h="2332990">
                <a:moveTo>
                  <a:pt x="261772" y="0"/>
                </a:move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2070617"/>
                </a:lnTo>
                <a:lnTo>
                  <a:pt x="4217" y="2117671"/>
                </a:lnTo>
                <a:lnTo>
                  <a:pt x="16377" y="2161957"/>
                </a:lnTo>
                <a:lnTo>
                  <a:pt x="35739" y="2202738"/>
                </a:lnTo>
                <a:lnTo>
                  <a:pt x="61565" y="2239273"/>
                </a:lnTo>
                <a:lnTo>
                  <a:pt x="93116" y="2270823"/>
                </a:lnTo>
                <a:lnTo>
                  <a:pt x="129651" y="2296649"/>
                </a:lnTo>
                <a:lnTo>
                  <a:pt x="170431" y="2316012"/>
                </a:lnTo>
                <a:lnTo>
                  <a:pt x="214718" y="2328172"/>
                </a:lnTo>
                <a:lnTo>
                  <a:pt x="261772" y="2332389"/>
                </a:lnTo>
                <a:lnTo>
                  <a:pt x="5444860" y="2332389"/>
                </a:lnTo>
                <a:lnTo>
                  <a:pt x="5491913" y="2328172"/>
                </a:lnTo>
                <a:lnTo>
                  <a:pt x="5536200" y="2316012"/>
                </a:lnTo>
                <a:lnTo>
                  <a:pt x="5576981" y="2296649"/>
                </a:lnTo>
                <a:lnTo>
                  <a:pt x="5613516" y="2270823"/>
                </a:lnTo>
                <a:lnTo>
                  <a:pt x="5645066" y="2239273"/>
                </a:lnTo>
                <a:lnTo>
                  <a:pt x="5670892" y="2202738"/>
                </a:lnTo>
                <a:lnTo>
                  <a:pt x="5690255" y="2161957"/>
                </a:lnTo>
                <a:lnTo>
                  <a:pt x="5702414" y="2117671"/>
                </a:lnTo>
                <a:lnTo>
                  <a:pt x="5706632" y="2070617"/>
                </a:lnTo>
                <a:lnTo>
                  <a:pt x="5706632" y="261772"/>
                </a:lnTo>
                <a:lnTo>
                  <a:pt x="5702414" y="214718"/>
                </a:lnTo>
                <a:lnTo>
                  <a:pt x="5690255" y="170431"/>
                </a:lnTo>
                <a:lnTo>
                  <a:pt x="5670892" y="129651"/>
                </a:lnTo>
                <a:lnTo>
                  <a:pt x="5645066" y="93116"/>
                </a:lnTo>
                <a:lnTo>
                  <a:pt x="5613516" y="61565"/>
                </a:lnTo>
                <a:lnTo>
                  <a:pt x="5576981" y="35739"/>
                </a:lnTo>
                <a:lnTo>
                  <a:pt x="5536200" y="16377"/>
                </a:lnTo>
                <a:lnTo>
                  <a:pt x="5491913" y="4217"/>
                </a:lnTo>
                <a:lnTo>
                  <a:pt x="5444860" y="0"/>
                </a:lnTo>
                <a:lnTo>
                  <a:pt x="261772" y="0"/>
                </a:lnTo>
                <a:close/>
              </a:path>
            </a:pathLst>
          </a:custGeom>
          <a:ln w="10470">
            <a:solidFill>
              <a:srgbClr val="4D4D4F"/>
            </a:solidFill>
          </a:ln>
        </p:spPr>
        <p:txBody>
          <a:bodyPr wrap="square" lIns="0" tIns="0" rIns="0" bIns="0" rtlCol="0"/>
          <a:lstStyle/>
          <a:p>
            <a:endParaRPr sz="1637"/>
          </a:p>
        </p:txBody>
      </p:sp>
      <p:sp>
        <p:nvSpPr>
          <p:cNvPr id="54" name="object 54"/>
          <p:cNvSpPr txBox="1"/>
          <p:nvPr/>
        </p:nvSpPr>
        <p:spPr>
          <a:xfrm>
            <a:off x="6243401" y="4838713"/>
            <a:ext cx="5412089" cy="3023824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11552" marR="16173">
              <a:lnSpc>
                <a:spcPct val="101299"/>
              </a:lnSpc>
              <a:spcBef>
                <a:spcPts val="82"/>
              </a:spcBef>
            </a:pPr>
            <a:r>
              <a:rPr sz="2592" b="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Предприятия</a:t>
            </a:r>
            <a:r>
              <a:rPr sz="2592" b="1" spc="7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b="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2592" b="1" spc="8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b="1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организации: </a:t>
            </a:r>
            <a:r>
              <a:rPr lang="ru-RU" sz="2592" spc="-4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</a:t>
            </a:r>
            <a:r>
              <a:rPr sz="2592" spc="-41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кскурсии</a:t>
            </a:r>
            <a:r>
              <a:rPr sz="2592" spc="-96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592" spc="-9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медицинские </a:t>
            </a:r>
            <a:r>
              <a:rPr sz="2592" spc="-36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</a:t>
            </a:r>
            <a:r>
              <a:rPr sz="2592" spc="-96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2592" spc="-96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spc="-3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встречи</a:t>
            </a:r>
            <a:r>
              <a:rPr sz="2592" spc="-96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2592" spc="-96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spc="-27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врачами </a:t>
            </a:r>
            <a:r>
              <a:rPr sz="2592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2592" b="1" spc="-9" dirty="0">
                <a:solidFill>
                  <a:srgbClr val="8CBF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r>
              <a:rPr sz="2592" b="1" spc="-146" dirty="0">
                <a:solidFill>
                  <a:srgbClr val="8CBF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часов/год)</a:t>
            </a:r>
            <a:endParaRPr sz="2592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4825" indent="-333850">
              <a:spcBef>
                <a:spcPts val="791"/>
              </a:spcBef>
              <a:buClr>
                <a:srgbClr val="8CBF4F"/>
              </a:buClr>
              <a:buFont typeface="Museo Sans Cyrl 900"/>
              <a:buChar char="•"/>
              <a:tabLst>
                <a:tab pos="344825" algn="l"/>
                <a:tab pos="345402" algn="l"/>
              </a:tabLst>
            </a:pPr>
            <a:r>
              <a:rPr sz="2592" spc="-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Городская</a:t>
            </a:r>
            <a:r>
              <a:rPr sz="2592" spc="-86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поликлиника</a:t>
            </a:r>
            <a:endParaRPr sz="2592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4825" indent="-333850">
              <a:spcBef>
                <a:spcPts val="414"/>
              </a:spcBef>
              <a:buClr>
                <a:srgbClr val="8CBF4F"/>
              </a:buClr>
              <a:buFont typeface="Museo Sans Cyrl 900"/>
              <a:buChar char="•"/>
              <a:tabLst>
                <a:tab pos="344825" algn="l"/>
                <a:tab pos="345402" algn="l"/>
              </a:tabLst>
            </a:pP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Станция</a:t>
            </a:r>
            <a:r>
              <a:rPr sz="2592" spc="27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скорой</a:t>
            </a:r>
            <a:r>
              <a:rPr sz="2592" spc="36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помощи</a:t>
            </a:r>
            <a:endParaRPr sz="2592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4825" indent="-333850">
              <a:spcBef>
                <a:spcPts val="414"/>
              </a:spcBef>
              <a:buClr>
                <a:srgbClr val="8CBF4F"/>
              </a:buClr>
              <a:buFont typeface="Museo Sans Cyrl 900"/>
              <a:buChar char="•"/>
              <a:tabLst>
                <a:tab pos="344825" algn="l"/>
                <a:tab pos="345402" algn="l"/>
              </a:tabLst>
            </a:pP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Многопрофильный</a:t>
            </a:r>
            <a:r>
              <a:rPr sz="2592" spc="15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стационар</a:t>
            </a:r>
            <a:endParaRPr sz="259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70100" y="8617588"/>
            <a:ext cx="16887331" cy="1212422"/>
          </a:xfrm>
          <a:prstGeom prst="rect">
            <a:avLst/>
          </a:prstGeom>
        </p:spPr>
        <p:txBody>
          <a:bodyPr vert="horz" wrap="square" lIns="0" tIns="15595" rIns="0" bIns="0" rtlCol="0">
            <a:spAutoFit/>
          </a:bodyPr>
          <a:lstStyle/>
          <a:p>
            <a:pPr marL="11552">
              <a:spcBef>
                <a:spcPts val="123"/>
              </a:spcBef>
            </a:pPr>
            <a:r>
              <a:rPr sz="2592" b="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Условия</a:t>
            </a:r>
            <a:r>
              <a:rPr sz="2592" b="1" spc="-50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b="1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поступления:</a:t>
            </a:r>
            <a:endParaRPr sz="2592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5">
              <a:spcBef>
                <a:spcPts val="36"/>
              </a:spcBef>
              <a:buClr>
                <a:srgbClr val="8CBF4F"/>
              </a:buClr>
              <a:tabLst>
                <a:tab pos="344825" algn="l"/>
                <a:tab pos="345402" algn="l"/>
              </a:tabLst>
            </a:pPr>
            <a:r>
              <a:rPr lang="ru-RU" sz="2592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 </a:t>
            </a:r>
            <a:r>
              <a:rPr lang="ru-RU" sz="2592" spc="-9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ОГЭ по </a:t>
            </a:r>
            <a:r>
              <a:rPr lang="ru-RU" sz="2592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учебным предметам «Математика», «Биология» и/или «Химия» не </a:t>
            </a:r>
            <a:r>
              <a:rPr lang="ru-RU" sz="2592" spc="-9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ниже «</a:t>
            </a:r>
            <a:r>
              <a:rPr lang="ru-RU" sz="2592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4» </a:t>
            </a:r>
            <a:r>
              <a:rPr lang="ru-RU" sz="2592" spc="-9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при </a:t>
            </a:r>
            <a:r>
              <a:rPr lang="ru-RU" sz="2592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этом средний балл ОГЭ по четырем учебным предметам не ниже 4 баллов.</a:t>
            </a:r>
            <a:endParaRPr sz="259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7657432" y="9738982"/>
            <a:ext cx="566391" cy="299833"/>
          </a:xfrm>
          <a:prstGeom prst="rect">
            <a:avLst/>
          </a:prstGeom>
        </p:spPr>
        <p:txBody>
          <a:bodyPr vert="horz" wrap="square" lIns="0" tIns="12707" rIns="0" bIns="0" rtlCol="0">
            <a:spAutoFit/>
          </a:bodyPr>
          <a:lstStyle/>
          <a:p>
            <a:pPr marL="11552">
              <a:spcBef>
                <a:spcPts val="100"/>
              </a:spcBef>
            </a:pPr>
            <a:r>
              <a:rPr sz="1865" spc="-23" dirty="0">
                <a:solidFill>
                  <a:srgbClr val="A7A9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sz="186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930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1620" y="2381082"/>
            <a:ext cx="5190863" cy="619184"/>
          </a:xfrm>
          <a:custGeom>
            <a:avLst/>
            <a:gdLst/>
            <a:ahLst/>
            <a:cxnLst/>
            <a:rect l="l" t="t" r="r" b="b"/>
            <a:pathLst>
              <a:path w="5706745" h="680720">
                <a:moveTo>
                  <a:pt x="5444860" y="0"/>
                </a:move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680607"/>
                </a:lnTo>
                <a:lnTo>
                  <a:pt x="5706632" y="680607"/>
                </a:lnTo>
                <a:lnTo>
                  <a:pt x="5706632" y="261772"/>
                </a:lnTo>
                <a:lnTo>
                  <a:pt x="5702414" y="214718"/>
                </a:lnTo>
                <a:lnTo>
                  <a:pt x="5690255" y="170431"/>
                </a:lnTo>
                <a:lnTo>
                  <a:pt x="5670892" y="129651"/>
                </a:lnTo>
                <a:lnTo>
                  <a:pt x="5645066" y="93116"/>
                </a:lnTo>
                <a:lnTo>
                  <a:pt x="5613516" y="61565"/>
                </a:lnTo>
                <a:lnTo>
                  <a:pt x="5576981" y="35739"/>
                </a:lnTo>
                <a:lnTo>
                  <a:pt x="5536200" y="16377"/>
                </a:lnTo>
                <a:lnTo>
                  <a:pt x="5491913" y="4217"/>
                </a:lnTo>
                <a:lnTo>
                  <a:pt x="5444860" y="0"/>
                </a:lnTo>
                <a:close/>
              </a:path>
            </a:pathLst>
          </a:custGeom>
          <a:solidFill>
            <a:srgbClr val="E83373"/>
          </a:solidFill>
        </p:spPr>
        <p:txBody>
          <a:bodyPr wrap="square" lIns="0" tIns="0" rIns="0" bIns="0" rtlCol="0"/>
          <a:lstStyle/>
          <a:p>
            <a:endParaRPr sz="1637"/>
          </a:p>
        </p:txBody>
      </p:sp>
      <p:sp>
        <p:nvSpPr>
          <p:cNvPr id="3" name="object 3"/>
          <p:cNvSpPr/>
          <p:nvPr/>
        </p:nvSpPr>
        <p:spPr>
          <a:xfrm>
            <a:off x="12037810" y="2381082"/>
            <a:ext cx="5190863" cy="619184"/>
          </a:xfrm>
          <a:custGeom>
            <a:avLst/>
            <a:gdLst/>
            <a:ahLst/>
            <a:cxnLst/>
            <a:rect l="l" t="t" r="r" b="b"/>
            <a:pathLst>
              <a:path w="5706744" h="680720">
                <a:moveTo>
                  <a:pt x="5444860" y="0"/>
                </a:move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680607"/>
                </a:lnTo>
                <a:lnTo>
                  <a:pt x="5706632" y="680607"/>
                </a:lnTo>
                <a:lnTo>
                  <a:pt x="5706632" y="261772"/>
                </a:lnTo>
                <a:lnTo>
                  <a:pt x="5702414" y="214718"/>
                </a:lnTo>
                <a:lnTo>
                  <a:pt x="5690255" y="170431"/>
                </a:lnTo>
                <a:lnTo>
                  <a:pt x="5670892" y="129651"/>
                </a:lnTo>
                <a:lnTo>
                  <a:pt x="5645066" y="93116"/>
                </a:lnTo>
                <a:lnTo>
                  <a:pt x="5613516" y="61565"/>
                </a:lnTo>
                <a:lnTo>
                  <a:pt x="5576981" y="35739"/>
                </a:lnTo>
                <a:lnTo>
                  <a:pt x="5536200" y="16377"/>
                </a:lnTo>
                <a:lnTo>
                  <a:pt x="5491913" y="4217"/>
                </a:lnTo>
                <a:lnTo>
                  <a:pt x="5444860" y="0"/>
                </a:lnTo>
                <a:close/>
              </a:path>
            </a:pathLst>
          </a:custGeom>
          <a:solidFill>
            <a:srgbClr val="E83373"/>
          </a:solidFill>
        </p:spPr>
        <p:txBody>
          <a:bodyPr wrap="square" lIns="0" tIns="0" rIns="0" bIns="0" rtlCol="0"/>
          <a:lstStyle/>
          <a:p>
            <a:endParaRPr sz="1637"/>
          </a:p>
        </p:txBody>
      </p:sp>
      <p:sp>
        <p:nvSpPr>
          <p:cNvPr id="4" name="object 4"/>
          <p:cNvSpPr/>
          <p:nvPr/>
        </p:nvSpPr>
        <p:spPr>
          <a:xfrm>
            <a:off x="6259715" y="2381082"/>
            <a:ext cx="5190863" cy="619184"/>
          </a:xfrm>
          <a:custGeom>
            <a:avLst/>
            <a:gdLst/>
            <a:ahLst/>
            <a:cxnLst/>
            <a:rect l="l" t="t" r="r" b="b"/>
            <a:pathLst>
              <a:path w="5706745" h="680720">
                <a:moveTo>
                  <a:pt x="5444860" y="0"/>
                </a:move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680607"/>
                </a:lnTo>
                <a:lnTo>
                  <a:pt x="5706632" y="680607"/>
                </a:lnTo>
                <a:lnTo>
                  <a:pt x="5706632" y="261772"/>
                </a:lnTo>
                <a:lnTo>
                  <a:pt x="5702414" y="214718"/>
                </a:lnTo>
                <a:lnTo>
                  <a:pt x="5690255" y="170431"/>
                </a:lnTo>
                <a:lnTo>
                  <a:pt x="5670892" y="129651"/>
                </a:lnTo>
                <a:lnTo>
                  <a:pt x="5645066" y="93116"/>
                </a:lnTo>
                <a:lnTo>
                  <a:pt x="5613516" y="61565"/>
                </a:lnTo>
                <a:lnTo>
                  <a:pt x="5576981" y="35739"/>
                </a:lnTo>
                <a:lnTo>
                  <a:pt x="5536200" y="16377"/>
                </a:lnTo>
                <a:lnTo>
                  <a:pt x="5491913" y="4217"/>
                </a:lnTo>
                <a:lnTo>
                  <a:pt x="5444860" y="0"/>
                </a:lnTo>
                <a:close/>
              </a:path>
            </a:pathLst>
          </a:custGeom>
          <a:solidFill>
            <a:srgbClr val="E83373"/>
          </a:solidFill>
        </p:spPr>
        <p:txBody>
          <a:bodyPr wrap="square" lIns="0" tIns="0" rIns="0" bIns="0" rtlCol="0"/>
          <a:lstStyle/>
          <a:p>
            <a:endParaRPr sz="1637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65306" y="1336409"/>
            <a:ext cx="16901062" cy="691106"/>
          </a:xfrm>
          <a:prstGeom prst="rect">
            <a:avLst/>
          </a:prstGeom>
        </p:spPr>
        <p:txBody>
          <a:bodyPr vert="horz" wrap="square" lIns="0" tIns="13862" rIns="0" bIns="0" rtlCol="0" anchor="ctr">
            <a:spAutoFit/>
          </a:bodyPr>
          <a:lstStyle/>
          <a:p>
            <a:pPr marL="11552">
              <a:spcBef>
                <a:spcPts val="109"/>
              </a:spcBef>
            </a:pPr>
            <a:r>
              <a:rPr dirty="0">
                <a:latin typeface="Arial Black" panose="020B0604020202020204" pitchFamily="34" charset="0"/>
                <a:cs typeface="Arial Black" panose="020B0604020202020204" pitchFamily="34" charset="0"/>
              </a:rPr>
              <a:t>Медиакласс</a:t>
            </a:r>
            <a:r>
              <a:rPr spc="-127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dirty="0">
                <a:latin typeface="Arial Black" panose="020B0604020202020204" pitchFamily="34" charset="0"/>
                <a:cs typeface="Arial Black" panose="020B0604020202020204" pitchFamily="34" charset="0"/>
              </a:rPr>
              <a:t>в</a:t>
            </a:r>
            <a:r>
              <a:rPr spc="-114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dirty="0">
                <a:latin typeface="Arial Black" panose="020B0604020202020204" pitchFamily="34" charset="0"/>
                <a:cs typeface="Arial Black" panose="020B0604020202020204" pitchFamily="34" charset="0"/>
              </a:rPr>
              <a:t>московской</a:t>
            </a:r>
            <a:r>
              <a:rPr spc="-114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pc="-18" dirty="0">
                <a:latin typeface="Arial Black" panose="020B0604020202020204" pitchFamily="34" charset="0"/>
                <a:cs typeface="Arial Black" panose="020B0604020202020204" pitchFamily="34" charset="0"/>
              </a:rPr>
              <a:t>школе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1260470" y="731154"/>
            <a:ext cx="1273601" cy="159417"/>
            <a:chOff x="1385033" y="803818"/>
            <a:chExt cx="1400175" cy="17526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85033" y="803818"/>
              <a:ext cx="187868" cy="14908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2520" y="831393"/>
              <a:ext cx="117535" cy="1240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30842" y="835132"/>
              <a:ext cx="136697" cy="14394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92524" y="835127"/>
              <a:ext cx="110771" cy="11637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27814" y="831155"/>
              <a:ext cx="109127" cy="12291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68237" y="835128"/>
              <a:ext cx="243245" cy="11754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36002" y="831155"/>
              <a:ext cx="109127" cy="12291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69654" y="831155"/>
              <a:ext cx="215203" cy="124320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477923" y="497971"/>
            <a:ext cx="665969" cy="612830"/>
            <a:chOff x="524714" y="547460"/>
            <a:chExt cx="732155" cy="673735"/>
          </a:xfrm>
        </p:grpSpPr>
        <p:sp>
          <p:nvSpPr>
            <p:cNvPr id="16" name="object 16"/>
            <p:cNvSpPr/>
            <p:nvPr/>
          </p:nvSpPr>
          <p:spPr>
            <a:xfrm>
              <a:off x="1074286" y="632579"/>
              <a:ext cx="182880" cy="506095"/>
            </a:xfrm>
            <a:custGeom>
              <a:avLst/>
              <a:gdLst/>
              <a:ahLst/>
              <a:cxnLst/>
              <a:rect l="l" t="t" r="r" b="b"/>
              <a:pathLst>
                <a:path w="182880" h="506094">
                  <a:moveTo>
                    <a:pt x="37339" y="0"/>
                  </a:moveTo>
                  <a:lnTo>
                    <a:pt x="1675" y="20606"/>
                  </a:lnTo>
                  <a:lnTo>
                    <a:pt x="135001" y="251531"/>
                  </a:lnTo>
                  <a:lnTo>
                    <a:pt x="0" y="485377"/>
                  </a:lnTo>
                  <a:lnTo>
                    <a:pt x="35663" y="505974"/>
                  </a:lnTo>
                  <a:lnTo>
                    <a:pt x="182570" y="251531"/>
                  </a:lnTo>
                  <a:lnTo>
                    <a:pt x="37339" y="0"/>
                  </a:lnTo>
                  <a:close/>
                </a:path>
              </a:pathLst>
            </a:custGeom>
            <a:solidFill>
              <a:srgbClr val="24ACDC"/>
            </a:solidFill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17" name="object 17"/>
            <p:cNvSpPr/>
            <p:nvPr/>
          </p:nvSpPr>
          <p:spPr>
            <a:xfrm>
              <a:off x="524713" y="547464"/>
              <a:ext cx="548640" cy="673735"/>
            </a:xfrm>
            <a:custGeom>
              <a:avLst/>
              <a:gdLst/>
              <a:ahLst/>
              <a:cxnLst/>
              <a:rect l="l" t="t" r="r" b="b"/>
              <a:pathLst>
                <a:path w="548640" h="673735">
                  <a:moveTo>
                    <a:pt x="438213" y="632129"/>
                  </a:moveTo>
                  <a:lnTo>
                    <a:pt x="172808" y="632117"/>
                  </a:lnTo>
                  <a:lnTo>
                    <a:pt x="35661" y="394563"/>
                  </a:lnTo>
                  <a:lnTo>
                    <a:pt x="0" y="415163"/>
                  </a:lnTo>
                  <a:lnTo>
                    <a:pt x="149034" y="673315"/>
                  </a:lnTo>
                  <a:lnTo>
                    <a:pt x="438213" y="673315"/>
                  </a:lnTo>
                  <a:lnTo>
                    <a:pt x="438213" y="632129"/>
                  </a:lnTo>
                  <a:close/>
                </a:path>
                <a:path w="548640" h="673735">
                  <a:moveTo>
                    <a:pt x="439674" y="0"/>
                  </a:moveTo>
                  <a:lnTo>
                    <a:pt x="149034" y="0"/>
                  </a:lnTo>
                  <a:lnTo>
                    <a:pt x="0" y="258127"/>
                  </a:lnTo>
                  <a:lnTo>
                    <a:pt x="35661" y="278726"/>
                  </a:lnTo>
                  <a:lnTo>
                    <a:pt x="172808" y="41173"/>
                  </a:lnTo>
                  <a:lnTo>
                    <a:pt x="439674" y="41173"/>
                  </a:lnTo>
                  <a:lnTo>
                    <a:pt x="439674" y="0"/>
                  </a:lnTo>
                  <a:close/>
                </a:path>
                <a:path w="548640" h="673735">
                  <a:moveTo>
                    <a:pt x="548373" y="282752"/>
                  </a:moveTo>
                  <a:lnTo>
                    <a:pt x="541070" y="237591"/>
                  </a:lnTo>
                  <a:lnTo>
                    <a:pt x="520738" y="198348"/>
                  </a:lnTo>
                  <a:lnTo>
                    <a:pt x="489762" y="167360"/>
                  </a:lnTo>
                  <a:lnTo>
                    <a:pt x="450507" y="147040"/>
                  </a:lnTo>
                  <a:lnTo>
                    <a:pt x="405345" y="139738"/>
                  </a:lnTo>
                  <a:lnTo>
                    <a:pt x="360184" y="147040"/>
                  </a:lnTo>
                  <a:lnTo>
                    <a:pt x="320941" y="167360"/>
                  </a:lnTo>
                  <a:lnTo>
                    <a:pt x="289953" y="198348"/>
                  </a:lnTo>
                  <a:lnTo>
                    <a:pt x="269633" y="237591"/>
                  </a:lnTo>
                  <a:lnTo>
                    <a:pt x="262331" y="282752"/>
                  </a:lnTo>
                  <a:lnTo>
                    <a:pt x="262585" y="288239"/>
                  </a:lnTo>
                  <a:lnTo>
                    <a:pt x="303745" y="286677"/>
                  </a:lnTo>
                  <a:lnTo>
                    <a:pt x="303517" y="283222"/>
                  </a:lnTo>
                  <a:lnTo>
                    <a:pt x="311531" y="243141"/>
                  </a:lnTo>
                  <a:lnTo>
                    <a:pt x="333375" y="210769"/>
                  </a:lnTo>
                  <a:lnTo>
                    <a:pt x="365747" y="188925"/>
                  </a:lnTo>
                  <a:lnTo>
                    <a:pt x="405345" y="180911"/>
                  </a:lnTo>
                  <a:lnTo>
                    <a:pt x="444957" y="188925"/>
                  </a:lnTo>
                  <a:lnTo>
                    <a:pt x="477329" y="210769"/>
                  </a:lnTo>
                  <a:lnTo>
                    <a:pt x="499173" y="243141"/>
                  </a:lnTo>
                  <a:lnTo>
                    <a:pt x="507187" y="282752"/>
                  </a:lnTo>
                  <a:lnTo>
                    <a:pt x="502424" y="313283"/>
                  </a:lnTo>
                  <a:lnTo>
                    <a:pt x="488988" y="340550"/>
                  </a:lnTo>
                  <a:lnTo>
                    <a:pt x="468147" y="362712"/>
                  </a:lnTo>
                  <a:lnTo>
                    <a:pt x="441185" y="377952"/>
                  </a:lnTo>
                  <a:lnTo>
                    <a:pt x="455701" y="416496"/>
                  </a:lnTo>
                  <a:lnTo>
                    <a:pt x="493560" y="395097"/>
                  </a:lnTo>
                  <a:lnTo>
                    <a:pt x="522820" y="363956"/>
                  </a:lnTo>
                  <a:lnTo>
                    <a:pt x="541680" y="325640"/>
                  </a:lnTo>
                  <a:lnTo>
                    <a:pt x="548373" y="282752"/>
                  </a:lnTo>
                  <a:close/>
                </a:path>
              </a:pathLst>
            </a:custGeom>
            <a:solidFill>
              <a:srgbClr val="1E4079"/>
            </a:solidFill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18" name="object 18"/>
            <p:cNvSpPr/>
            <p:nvPr/>
          </p:nvSpPr>
          <p:spPr>
            <a:xfrm>
              <a:off x="895838" y="772992"/>
              <a:ext cx="88900" cy="102870"/>
            </a:xfrm>
            <a:custGeom>
              <a:avLst/>
              <a:gdLst/>
              <a:ahLst/>
              <a:cxnLst/>
              <a:rect l="l" t="t" r="r" b="b"/>
              <a:pathLst>
                <a:path w="88900" h="102869">
                  <a:moveTo>
                    <a:pt x="0" y="0"/>
                  </a:moveTo>
                  <a:lnTo>
                    <a:pt x="0" y="102635"/>
                  </a:lnTo>
                  <a:lnTo>
                    <a:pt x="88876" y="513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C407B"/>
            </a:solidFill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19" name="object 19"/>
            <p:cNvSpPr/>
            <p:nvPr/>
          </p:nvSpPr>
          <p:spPr>
            <a:xfrm>
              <a:off x="688720" y="814320"/>
              <a:ext cx="305435" cy="283210"/>
            </a:xfrm>
            <a:custGeom>
              <a:avLst/>
              <a:gdLst/>
              <a:ahLst/>
              <a:cxnLst/>
              <a:rect l="l" t="t" r="r" b="b"/>
              <a:pathLst>
                <a:path w="305434" h="283209">
                  <a:moveTo>
                    <a:pt x="206098" y="222003"/>
                  </a:moveTo>
                  <a:lnTo>
                    <a:pt x="100457" y="222003"/>
                  </a:lnTo>
                  <a:lnTo>
                    <a:pt x="153283" y="282975"/>
                  </a:lnTo>
                  <a:lnTo>
                    <a:pt x="206098" y="222003"/>
                  </a:lnTo>
                  <a:close/>
                </a:path>
                <a:path w="305434" h="283209">
                  <a:moveTo>
                    <a:pt x="138980" y="0"/>
                  </a:moveTo>
                  <a:lnTo>
                    <a:pt x="0" y="0"/>
                  </a:lnTo>
                  <a:lnTo>
                    <a:pt x="0" y="222003"/>
                  </a:lnTo>
                  <a:lnTo>
                    <a:pt x="305027" y="222003"/>
                  </a:lnTo>
                  <a:lnTo>
                    <a:pt x="305027" y="220087"/>
                  </a:lnTo>
                  <a:lnTo>
                    <a:pt x="153283" y="220087"/>
                  </a:lnTo>
                  <a:lnTo>
                    <a:pt x="119273" y="180821"/>
                  </a:lnTo>
                  <a:lnTo>
                    <a:pt x="41181" y="180821"/>
                  </a:lnTo>
                  <a:lnTo>
                    <a:pt x="41181" y="41171"/>
                  </a:lnTo>
                  <a:lnTo>
                    <a:pt x="144757" y="41171"/>
                  </a:lnTo>
                  <a:lnTo>
                    <a:pt x="139733" y="19810"/>
                  </a:lnTo>
                  <a:lnTo>
                    <a:pt x="138980" y="0"/>
                  </a:lnTo>
                  <a:close/>
                </a:path>
                <a:path w="305434" h="283209">
                  <a:moveTo>
                    <a:pt x="305027" y="157073"/>
                  </a:moveTo>
                  <a:lnTo>
                    <a:pt x="263845" y="157073"/>
                  </a:lnTo>
                  <a:lnTo>
                    <a:pt x="263845" y="180821"/>
                  </a:lnTo>
                  <a:lnTo>
                    <a:pt x="187282" y="180821"/>
                  </a:lnTo>
                  <a:lnTo>
                    <a:pt x="153283" y="220087"/>
                  </a:lnTo>
                  <a:lnTo>
                    <a:pt x="305027" y="220087"/>
                  </a:lnTo>
                  <a:lnTo>
                    <a:pt x="305027" y="157073"/>
                  </a:lnTo>
                  <a:close/>
                </a:path>
                <a:path w="305434" h="283209">
                  <a:moveTo>
                    <a:pt x="144757" y="41171"/>
                  </a:moveTo>
                  <a:lnTo>
                    <a:pt x="100698" y="41171"/>
                  </a:lnTo>
                  <a:lnTo>
                    <a:pt x="117796" y="88003"/>
                  </a:lnTo>
                  <a:lnTo>
                    <a:pt x="149092" y="125307"/>
                  </a:lnTo>
                  <a:lnTo>
                    <a:pt x="191355" y="149972"/>
                  </a:lnTo>
                  <a:lnTo>
                    <a:pt x="241353" y="158885"/>
                  </a:lnTo>
                  <a:lnTo>
                    <a:pt x="248882" y="158885"/>
                  </a:lnTo>
                  <a:lnTo>
                    <a:pt x="256400" y="158288"/>
                  </a:lnTo>
                  <a:lnTo>
                    <a:pt x="263845" y="157073"/>
                  </a:lnTo>
                  <a:lnTo>
                    <a:pt x="305027" y="157073"/>
                  </a:lnTo>
                  <a:lnTo>
                    <a:pt x="305027" y="117713"/>
                  </a:lnTo>
                  <a:lnTo>
                    <a:pt x="241353" y="117713"/>
                  </a:lnTo>
                  <a:lnTo>
                    <a:pt x="202614" y="110135"/>
                  </a:lnTo>
                  <a:lnTo>
                    <a:pt x="170746" y="89345"/>
                  </a:lnTo>
                  <a:lnTo>
                    <a:pt x="148776" y="58264"/>
                  </a:lnTo>
                  <a:lnTo>
                    <a:pt x="144757" y="41171"/>
                  </a:lnTo>
                  <a:close/>
                </a:path>
                <a:path w="305434" h="283209">
                  <a:moveTo>
                    <a:pt x="305027" y="100604"/>
                  </a:moveTo>
                  <a:lnTo>
                    <a:pt x="268360" y="113976"/>
                  </a:lnTo>
                  <a:lnTo>
                    <a:pt x="241353" y="117713"/>
                  </a:lnTo>
                  <a:lnTo>
                    <a:pt x="305027" y="117713"/>
                  </a:lnTo>
                  <a:lnTo>
                    <a:pt x="305027" y="100604"/>
                  </a:lnTo>
                  <a:close/>
                </a:path>
              </a:pathLst>
            </a:custGeom>
            <a:solidFill>
              <a:srgbClr val="1E4079"/>
            </a:solidFill>
          </p:spPr>
          <p:txBody>
            <a:bodyPr wrap="square" lIns="0" tIns="0" rIns="0" bIns="0" rtlCol="0"/>
            <a:lstStyle/>
            <a:p>
              <a:endParaRPr sz="1637"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681253" y="2470726"/>
            <a:ext cx="8670681" cy="414639"/>
          </a:xfrm>
          <a:prstGeom prst="rect">
            <a:avLst/>
          </a:prstGeom>
        </p:spPr>
        <p:txBody>
          <a:bodyPr vert="horz" wrap="square" lIns="0" tIns="15595" rIns="0" bIns="0" rtlCol="0">
            <a:spAutoFit/>
          </a:bodyPr>
          <a:lstStyle/>
          <a:p>
            <a:pPr marL="11552">
              <a:spcBef>
                <a:spcPts val="123"/>
              </a:spcBef>
              <a:tabLst>
                <a:tab pos="5789245" algn="l"/>
              </a:tabLst>
            </a:pPr>
            <a:r>
              <a:rPr sz="2592" spc="-9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Школа</a:t>
            </a:r>
            <a:r>
              <a:rPr sz="2592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592" spc="-9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Колледж</a:t>
            </a:r>
            <a:endParaRPr sz="259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237554" y="2470726"/>
            <a:ext cx="547562" cy="414639"/>
          </a:xfrm>
          <a:prstGeom prst="rect">
            <a:avLst/>
          </a:prstGeom>
        </p:spPr>
        <p:txBody>
          <a:bodyPr vert="horz" wrap="square" lIns="0" tIns="15595" rIns="0" bIns="0" rtlCol="0">
            <a:spAutoFit/>
          </a:bodyPr>
          <a:lstStyle/>
          <a:p>
            <a:pPr marL="11552">
              <a:spcBef>
                <a:spcPts val="123"/>
              </a:spcBef>
            </a:pPr>
            <a:r>
              <a:rPr sz="2592" spc="-2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Вуз</a:t>
            </a:r>
            <a:endParaRPr sz="259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7704238" y="7680183"/>
            <a:ext cx="0" cy="2130177"/>
          </a:xfrm>
          <a:custGeom>
            <a:avLst/>
            <a:gdLst/>
            <a:ahLst/>
            <a:cxnLst/>
            <a:rect l="l" t="t" r="r" b="b"/>
            <a:pathLst>
              <a:path h="2341879">
                <a:moveTo>
                  <a:pt x="0" y="0"/>
                </a:moveTo>
                <a:lnTo>
                  <a:pt x="0" y="2341551"/>
                </a:lnTo>
              </a:path>
            </a:pathLst>
          </a:custGeom>
          <a:ln w="10470">
            <a:solidFill>
              <a:srgbClr val="4D4D4F"/>
            </a:solidFill>
          </a:ln>
        </p:spPr>
        <p:txBody>
          <a:bodyPr wrap="square" lIns="0" tIns="0" rIns="0" bIns="0" rtlCol="0"/>
          <a:lstStyle/>
          <a:p>
            <a:endParaRPr sz="1637"/>
          </a:p>
        </p:txBody>
      </p:sp>
      <p:graphicFrame>
        <p:nvGraphicFramePr>
          <p:cNvPr id="23" name="object 23"/>
          <p:cNvGraphicFramePr>
            <a:graphicFrameLocks noGrp="1"/>
          </p:cNvGraphicFramePr>
          <p:nvPr>
            <p:extLst/>
          </p:nvPr>
        </p:nvGraphicFramePr>
        <p:xfrm>
          <a:off x="476858" y="2995402"/>
          <a:ext cx="5200682" cy="23317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05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5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4417">
                <a:tc>
                  <a:txBody>
                    <a:bodyPr/>
                    <a:lstStyle/>
                    <a:p>
                      <a:pPr marL="208915" marR="257810">
                        <a:lnSpc>
                          <a:spcPct val="100499"/>
                        </a:lnSpc>
                        <a:spcBef>
                          <a:spcPts val="305"/>
                        </a:spcBef>
                      </a:pP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Углубленное</a:t>
                      </a:r>
                      <a:r>
                        <a:rPr sz="1900" b="0" i="0" spc="-9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изучение </a:t>
                      </a:r>
                      <a:r>
                        <a:rPr sz="1900" b="0" i="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профильных </a:t>
                      </a: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предметов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233" marB="0">
                    <a:lnR w="12700">
                      <a:solidFill>
                        <a:srgbClr val="4D4D4F"/>
                      </a:solidFill>
                      <a:prstDash val="solid"/>
                    </a:lnR>
                    <a:lnB w="12700">
                      <a:solidFill>
                        <a:srgbClr val="4D4D4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час/неделя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79633" marB="0">
                    <a:lnL w="12700">
                      <a:solidFill>
                        <a:srgbClr val="4D4D4F"/>
                      </a:solidFill>
                      <a:prstDash val="solid"/>
                    </a:lnL>
                    <a:lnB w="12700">
                      <a:solidFill>
                        <a:srgbClr val="4D4D4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940"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lang="ru-RU"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</a:t>
                      </a:r>
                      <a:r>
                        <a:rPr sz="1900" b="0" i="0" spc="-1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итература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0683" marB="0">
                    <a:lnR w="12700">
                      <a:solidFill>
                        <a:srgbClr val="4D4D4F"/>
                      </a:solidFill>
                      <a:prstDash val="solid"/>
                    </a:lnR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900" b="1" i="0" spc="-50" dirty="0" smtClean="0">
                          <a:solidFill>
                            <a:srgbClr val="E833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sz="1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0683" marB="0">
                    <a:lnL w="12700">
                      <a:solidFill>
                        <a:srgbClr val="4D4D4F"/>
                      </a:solidFill>
                      <a:prstDash val="solid"/>
                    </a:lnL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940"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lang="ru-RU" sz="1900" b="0" i="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</a:t>
                      </a:r>
                      <a:r>
                        <a:rPr sz="1900" b="0" i="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ностранный</a:t>
                      </a:r>
                      <a:r>
                        <a:rPr sz="1900" b="0" i="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900" b="0" i="0" spc="-2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язык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0683" marB="0">
                    <a:lnR w="12700">
                      <a:solidFill>
                        <a:srgbClr val="4D4D4F"/>
                      </a:solidFill>
                      <a:prstDash val="solid"/>
                    </a:lnR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900" b="1" i="0" spc="-50" dirty="0" smtClean="0">
                          <a:solidFill>
                            <a:srgbClr val="E833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sz="1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0683" marB="0">
                    <a:lnL w="12700">
                      <a:solidFill>
                        <a:srgbClr val="4D4D4F"/>
                      </a:solidFill>
                      <a:prstDash val="solid"/>
                    </a:lnL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940"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lang="ru-RU"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</a:t>
                      </a:r>
                      <a:r>
                        <a:rPr sz="1900" b="0" i="0" spc="-1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бществознание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0683" marB="0">
                    <a:lnR w="12700">
                      <a:solidFill>
                        <a:srgbClr val="4D4D4F"/>
                      </a:solidFill>
                      <a:prstDash val="solid"/>
                    </a:lnR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900" b="1" i="0" spc="-50" dirty="0" smtClean="0">
                          <a:solidFill>
                            <a:srgbClr val="E833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sz="1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0683" marB="0">
                    <a:lnL w="12700">
                      <a:solidFill>
                        <a:srgbClr val="4D4D4F"/>
                      </a:solidFill>
                      <a:prstDash val="solid"/>
                    </a:lnL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4" name="object 24"/>
          <p:cNvGrpSpPr/>
          <p:nvPr/>
        </p:nvGrpSpPr>
        <p:grpSpPr>
          <a:xfrm>
            <a:off x="471949" y="5697784"/>
            <a:ext cx="5210501" cy="1141331"/>
            <a:chOff x="518146" y="6264045"/>
            <a:chExt cx="5728335" cy="1254760"/>
          </a:xfrm>
        </p:grpSpPr>
        <p:sp>
          <p:nvSpPr>
            <p:cNvPr id="25" name="object 25"/>
            <p:cNvSpPr/>
            <p:nvPr/>
          </p:nvSpPr>
          <p:spPr>
            <a:xfrm>
              <a:off x="523544" y="6269442"/>
              <a:ext cx="3413760" cy="0"/>
            </a:xfrm>
            <a:custGeom>
              <a:avLst/>
              <a:gdLst/>
              <a:ahLst/>
              <a:cxnLst/>
              <a:rect l="l" t="t" r="r" b="b"/>
              <a:pathLst>
                <a:path w="3413760">
                  <a:moveTo>
                    <a:pt x="0" y="0"/>
                  </a:moveTo>
                  <a:lnTo>
                    <a:pt x="3413508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26" name="object 26"/>
            <p:cNvSpPr/>
            <p:nvPr/>
          </p:nvSpPr>
          <p:spPr>
            <a:xfrm>
              <a:off x="3937052" y="6269442"/>
              <a:ext cx="2303780" cy="0"/>
            </a:xfrm>
            <a:custGeom>
              <a:avLst/>
              <a:gdLst/>
              <a:ahLst/>
              <a:cxnLst/>
              <a:rect l="l" t="t" r="r" b="b"/>
              <a:pathLst>
                <a:path w="2303779">
                  <a:moveTo>
                    <a:pt x="0" y="0"/>
                  </a:moveTo>
                  <a:lnTo>
                    <a:pt x="2303594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27" name="object 27"/>
            <p:cNvSpPr/>
            <p:nvPr/>
          </p:nvSpPr>
          <p:spPr>
            <a:xfrm>
              <a:off x="3937052" y="6274678"/>
              <a:ext cx="0" cy="709930"/>
            </a:xfrm>
            <a:custGeom>
              <a:avLst/>
              <a:gdLst/>
              <a:ahLst/>
              <a:cxnLst/>
              <a:rect l="l" t="t" r="r" b="b"/>
              <a:pathLst>
                <a:path h="709929">
                  <a:moveTo>
                    <a:pt x="0" y="709402"/>
                  </a:moveTo>
                  <a:lnTo>
                    <a:pt x="0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28" name="object 28"/>
            <p:cNvSpPr/>
            <p:nvPr/>
          </p:nvSpPr>
          <p:spPr>
            <a:xfrm>
              <a:off x="3937052" y="6989316"/>
              <a:ext cx="2303780" cy="0"/>
            </a:xfrm>
            <a:custGeom>
              <a:avLst/>
              <a:gdLst/>
              <a:ahLst/>
              <a:cxnLst/>
              <a:rect l="l" t="t" r="r" b="b"/>
              <a:pathLst>
                <a:path w="2303779">
                  <a:moveTo>
                    <a:pt x="0" y="0"/>
                  </a:moveTo>
                  <a:lnTo>
                    <a:pt x="2303594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29" name="object 29"/>
            <p:cNvSpPr/>
            <p:nvPr/>
          </p:nvSpPr>
          <p:spPr>
            <a:xfrm>
              <a:off x="523544" y="6989316"/>
              <a:ext cx="3413760" cy="0"/>
            </a:xfrm>
            <a:custGeom>
              <a:avLst/>
              <a:gdLst/>
              <a:ahLst/>
              <a:cxnLst/>
              <a:rect l="l" t="t" r="r" b="b"/>
              <a:pathLst>
                <a:path w="3413760">
                  <a:moveTo>
                    <a:pt x="0" y="0"/>
                  </a:moveTo>
                  <a:lnTo>
                    <a:pt x="3413508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30" name="object 30"/>
            <p:cNvSpPr/>
            <p:nvPr/>
          </p:nvSpPr>
          <p:spPr>
            <a:xfrm>
              <a:off x="3937052" y="6994551"/>
              <a:ext cx="0" cy="518795"/>
            </a:xfrm>
            <a:custGeom>
              <a:avLst/>
              <a:gdLst/>
              <a:ahLst/>
              <a:cxnLst/>
              <a:rect l="l" t="t" r="r" b="b"/>
              <a:pathLst>
                <a:path h="518795">
                  <a:moveTo>
                    <a:pt x="0" y="518308"/>
                  </a:moveTo>
                  <a:lnTo>
                    <a:pt x="0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655792" y="5351435"/>
            <a:ext cx="4338908" cy="299833"/>
          </a:xfrm>
          <a:prstGeom prst="rect">
            <a:avLst/>
          </a:prstGeom>
        </p:spPr>
        <p:txBody>
          <a:bodyPr vert="horz" wrap="square" lIns="0" tIns="12707" rIns="0" bIns="0" rtlCol="0">
            <a:spAutoFit/>
          </a:bodyPr>
          <a:lstStyle/>
          <a:p>
            <a:pPr marL="11552">
              <a:spcBef>
                <a:spcPts val="100"/>
              </a:spcBef>
            </a:pPr>
            <a:r>
              <a:rPr lang="ru-RU" sz="1865" b="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sz="1865" b="1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редпрофессиональные</a:t>
            </a:r>
            <a:r>
              <a:rPr sz="1865" b="1" spc="-3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b="1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спецкурсы</a:t>
            </a:r>
            <a:endParaRPr sz="186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55792" y="5726857"/>
            <a:ext cx="2517700" cy="585084"/>
          </a:xfrm>
          <a:prstGeom prst="rect">
            <a:avLst/>
          </a:prstGeom>
        </p:spPr>
        <p:txBody>
          <a:bodyPr vert="horz" wrap="square" lIns="0" tIns="10974" rIns="0" bIns="0" rtlCol="0">
            <a:spAutoFit/>
          </a:bodyPr>
          <a:lstStyle/>
          <a:p>
            <a:pPr marL="11552" marR="4621">
              <a:lnSpc>
                <a:spcPct val="100499"/>
              </a:lnSpc>
              <a:spcBef>
                <a:spcPts val="86"/>
              </a:spcBef>
            </a:pPr>
            <a:r>
              <a:rPr lang="ru-RU" sz="1865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1865" spc="-9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ехнологии</a:t>
            </a:r>
            <a:r>
              <a:rPr sz="1865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медиапроизводства</a:t>
            </a:r>
            <a:endParaRPr sz="186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760725" y="5869723"/>
            <a:ext cx="154796" cy="299833"/>
          </a:xfrm>
          <a:prstGeom prst="rect">
            <a:avLst/>
          </a:prstGeom>
        </p:spPr>
        <p:txBody>
          <a:bodyPr vert="horz" wrap="square" lIns="0" tIns="12707" rIns="0" bIns="0" rtlCol="0">
            <a:spAutoFit/>
          </a:bodyPr>
          <a:lstStyle/>
          <a:p>
            <a:pPr marL="11552">
              <a:spcBef>
                <a:spcPts val="100"/>
              </a:spcBef>
            </a:pPr>
            <a:r>
              <a:rPr sz="1865" b="1" spc="5" dirty="0">
                <a:solidFill>
                  <a:srgbClr val="E83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sz="1865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55792" y="6435230"/>
            <a:ext cx="2920935" cy="299833"/>
          </a:xfrm>
          <a:prstGeom prst="rect">
            <a:avLst/>
          </a:prstGeom>
        </p:spPr>
        <p:txBody>
          <a:bodyPr vert="horz" wrap="square" lIns="0" tIns="12707" rIns="0" bIns="0" rtlCol="0">
            <a:spAutoFit/>
          </a:bodyPr>
          <a:lstStyle/>
          <a:p>
            <a:pPr marL="11552">
              <a:spcBef>
                <a:spcPts val="100"/>
              </a:spcBef>
            </a:pPr>
            <a:r>
              <a:rPr lang="ru-RU"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</a:t>
            </a:r>
            <a:r>
              <a:rPr sz="1865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урналистика</a:t>
            </a:r>
            <a:r>
              <a:rPr sz="1865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865" spc="-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медиа</a:t>
            </a:r>
            <a:endParaRPr sz="186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760725" y="6435230"/>
            <a:ext cx="154796" cy="299833"/>
          </a:xfrm>
          <a:prstGeom prst="rect">
            <a:avLst/>
          </a:prstGeom>
        </p:spPr>
        <p:txBody>
          <a:bodyPr vert="horz" wrap="square" lIns="0" tIns="12707" rIns="0" bIns="0" rtlCol="0">
            <a:spAutoFit/>
          </a:bodyPr>
          <a:lstStyle/>
          <a:p>
            <a:pPr marL="11552">
              <a:spcBef>
                <a:spcPts val="100"/>
              </a:spcBef>
            </a:pPr>
            <a:r>
              <a:rPr sz="1865" b="1" spc="5" dirty="0">
                <a:solidFill>
                  <a:srgbClr val="E83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sz="1865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6" name="object 36"/>
          <p:cNvGraphicFramePr>
            <a:graphicFrameLocks noGrp="1"/>
          </p:cNvGraphicFramePr>
          <p:nvPr>
            <p:extLst/>
          </p:nvPr>
        </p:nvGraphicFramePr>
        <p:xfrm>
          <a:off x="12033043" y="2995402"/>
          <a:ext cx="5200682" cy="19632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10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03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5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4D4D4F"/>
                      </a:solidFill>
                      <a:prstDash val="solid"/>
                    </a:lnR>
                    <a:lnB w="12700">
                      <a:solidFill>
                        <a:srgbClr val="4D4D4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00" b="0" i="0" spc="-1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</a:t>
                      </a: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/год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966" marB="0">
                    <a:lnL w="12700">
                      <a:solidFill>
                        <a:srgbClr val="4D4D4F"/>
                      </a:solidFill>
                      <a:prstDash val="solid"/>
                    </a:lnL>
                    <a:lnB w="12700">
                      <a:solidFill>
                        <a:srgbClr val="4D4D4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4417">
                <a:tc>
                  <a:txBody>
                    <a:bodyPr/>
                    <a:lstStyle/>
                    <a:p>
                      <a:pPr marL="208915" marR="171450">
                        <a:lnSpc>
                          <a:spcPct val="100499"/>
                        </a:lnSpc>
                        <a:spcBef>
                          <a:spcPts val="305"/>
                        </a:spcBef>
                      </a:pPr>
                      <a:r>
                        <a:rPr lang="ru-RU"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</a:t>
                      </a:r>
                      <a:r>
                        <a:rPr sz="1900" b="0" i="0" spc="-1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редпрофессиональные</a:t>
                      </a: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каникулы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233" marB="0">
                    <a:lnR w="12700">
                      <a:solidFill>
                        <a:srgbClr val="4D4D4F"/>
                      </a:solidFill>
                      <a:prstDash val="solid"/>
                    </a:lnR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sz="1900" b="1" i="0" spc="-25" dirty="0">
                          <a:solidFill>
                            <a:srgbClr val="E833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sz="1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79633" marB="0">
                    <a:lnL w="12700">
                      <a:solidFill>
                        <a:srgbClr val="4D4D4F"/>
                      </a:solidFill>
                      <a:prstDash val="solid"/>
                    </a:lnL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0328">
                <a:tc>
                  <a:txBody>
                    <a:bodyPr/>
                    <a:lstStyle/>
                    <a:p>
                      <a:pPr marL="208915" marR="840105">
                        <a:lnSpc>
                          <a:spcPct val="100499"/>
                        </a:lnSpc>
                        <a:spcBef>
                          <a:spcPts val="305"/>
                        </a:spcBef>
                      </a:pPr>
                      <a:r>
                        <a:rPr lang="ru-RU"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</a:t>
                      </a:r>
                      <a:r>
                        <a:rPr sz="1900" b="0" i="0" spc="-1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роектно</a:t>
                      </a: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исследовательская деятельность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233" marB="0">
                    <a:lnR w="12700">
                      <a:solidFill>
                        <a:srgbClr val="4D4D4F"/>
                      </a:solidFill>
                      <a:prstDash val="solid"/>
                    </a:lnR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089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00" b="1" i="0" spc="-25" dirty="0">
                          <a:solidFill>
                            <a:srgbClr val="E833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sz="1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466" marB="0">
                    <a:lnL w="12700">
                      <a:solidFill>
                        <a:srgbClr val="4D4D4F"/>
                      </a:solidFill>
                      <a:prstDash val="solid"/>
                    </a:lnL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7" name="object 37"/>
          <p:cNvSpPr txBox="1"/>
          <p:nvPr/>
        </p:nvSpPr>
        <p:spPr>
          <a:xfrm>
            <a:off x="12211980" y="5080394"/>
            <a:ext cx="5154388" cy="872086"/>
          </a:xfrm>
          <a:prstGeom prst="rect">
            <a:avLst/>
          </a:prstGeom>
        </p:spPr>
        <p:txBody>
          <a:bodyPr vert="horz" wrap="square" lIns="0" tIns="10974" rIns="0" bIns="0" rtlCol="0">
            <a:spAutoFit/>
          </a:bodyPr>
          <a:lstStyle/>
          <a:p>
            <a:pPr marL="11552" marR="4621">
              <a:lnSpc>
                <a:spcPct val="100499"/>
              </a:lnSpc>
              <a:spcBef>
                <a:spcPts val="86"/>
              </a:spcBef>
            </a:pPr>
            <a:r>
              <a:rPr lang="ru-RU"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1865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абота</a:t>
            </a:r>
            <a:r>
              <a:rPr sz="1865" spc="-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</a:t>
            </a:r>
            <a:r>
              <a:rPr sz="1865" spc="-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проектом</a:t>
            </a:r>
            <a:r>
              <a:rPr sz="1865" spc="-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865" spc="-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защита</a:t>
            </a:r>
            <a:r>
              <a:rPr sz="1865" spc="-18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spc="-9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проекта</a:t>
            </a:r>
            <a:r>
              <a:rPr lang="ru-RU" sz="1865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65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865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sz="1865" spc="-4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открытой</a:t>
            </a:r>
            <a:r>
              <a:rPr sz="1865" spc="-4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spc="-9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городской</a:t>
            </a:r>
            <a:r>
              <a:rPr sz="1865" spc="-4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spc="-9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научно-</a:t>
            </a:r>
            <a:r>
              <a:rPr sz="1865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практической</a:t>
            </a:r>
            <a:r>
              <a:rPr sz="1865" spc="-4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spc="-9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конференции</a:t>
            </a:r>
            <a:endParaRPr sz="186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8" name="object 38"/>
          <p:cNvGraphicFramePr>
            <a:graphicFrameLocks noGrp="1"/>
          </p:cNvGraphicFramePr>
          <p:nvPr>
            <p:extLst/>
          </p:nvPr>
        </p:nvGraphicFramePr>
        <p:xfrm>
          <a:off x="6254955" y="3000163"/>
          <a:ext cx="5200682" cy="37959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098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08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507">
                <a:tc gridSpan="2"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00" b="0" i="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Получение</a:t>
                      </a:r>
                      <a:r>
                        <a:rPr sz="1900" b="0" i="0" spc="-65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профессии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966" marB="0">
                    <a:lnB w="12700">
                      <a:solidFill>
                        <a:srgbClr val="4D4D4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24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08915">
                        <a:lnSpc>
                          <a:spcPct val="100000"/>
                        </a:lnSpc>
                      </a:pPr>
                      <a:r>
                        <a:rPr sz="1900" b="0" i="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«Оператор</a:t>
                      </a:r>
                      <a:r>
                        <a:rPr sz="1900" b="0" i="0" spc="-8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видеозаписи»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5198" marB="0">
                    <a:lnR w="12700">
                      <a:solidFill>
                        <a:srgbClr val="4D4D4F"/>
                      </a:solidFill>
                      <a:prstDash val="solid"/>
                    </a:lnR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1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1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1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3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08915">
                        <a:lnSpc>
                          <a:spcPct val="100000"/>
                        </a:lnSpc>
                      </a:pPr>
                      <a:r>
                        <a:rPr sz="1900" b="1" i="0" dirty="0">
                          <a:solidFill>
                            <a:srgbClr val="E833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 </a:t>
                      </a:r>
                      <a:r>
                        <a:rPr sz="1900" b="1" i="0" spc="-10" dirty="0">
                          <a:solidFill>
                            <a:srgbClr val="E833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часов</a:t>
                      </a:r>
                      <a:endParaRPr sz="1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4D4D4F"/>
                      </a:solidFill>
                      <a:prstDash val="solid"/>
                    </a:lnL>
                    <a:lnT w="12700">
                      <a:solidFill>
                        <a:srgbClr val="4D4D4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24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08915">
                        <a:lnSpc>
                          <a:spcPct val="100000"/>
                        </a:lnSpc>
                      </a:pP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«Фотограф»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5198" marB="0">
                    <a:lnR w="12700">
                      <a:solidFill>
                        <a:srgbClr val="4D4D4F"/>
                      </a:solidFill>
                      <a:prstDash val="solid"/>
                    </a:lnR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4D4D4F"/>
                      </a:solidFill>
                      <a:prstDash val="solid"/>
                    </a:lnL>
                    <a:lnT w="12700">
                      <a:solidFill>
                        <a:srgbClr val="4D4D4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2487">
                <a:tc>
                  <a:txBody>
                    <a:bodyPr/>
                    <a:lstStyle/>
                    <a:p>
                      <a:pPr marL="208915" marR="1234440">
                        <a:lnSpc>
                          <a:spcPct val="100499"/>
                        </a:lnSpc>
                      </a:pPr>
                      <a:r>
                        <a:rPr sz="1900" b="0" i="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«Оформитель</a:t>
                      </a:r>
                      <a:r>
                        <a:rPr sz="1900" b="0" i="0" spc="-45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табло, </a:t>
                      </a:r>
                      <a:r>
                        <a:rPr sz="1900" b="0" i="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виньеток</a:t>
                      </a:r>
                      <a:r>
                        <a:rPr lang="ru-RU" sz="1900" b="0" i="0" spc="-3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</a:t>
                      </a:r>
                      <a:r>
                        <a:rPr sz="1900" b="0" i="0" spc="-1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альбомов</a:t>
                      </a: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578" marB="0">
                    <a:lnR w="12700">
                      <a:solidFill>
                        <a:srgbClr val="4D4D4F"/>
                      </a:solidFill>
                      <a:prstDash val="solid"/>
                    </a:lnR>
                    <a:lnT w="12700">
                      <a:solidFill>
                        <a:srgbClr val="4D4D4F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4D4D4F"/>
                      </a:solidFill>
                      <a:prstDash val="solid"/>
                    </a:lnL>
                    <a:lnT w="12700">
                      <a:solidFill>
                        <a:srgbClr val="4D4D4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9" name="object 39"/>
          <p:cNvSpPr/>
          <p:nvPr/>
        </p:nvSpPr>
        <p:spPr>
          <a:xfrm>
            <a:off x="481620" y="2385845"/>
            <a:ext cx="5190863" cy="4443453"/>
          </a:xfrm>
          <a:custGeom>
            <a:avLst/>
            <a:gdLst/>
            <a:ahLst/>
            <a:cxnLst/>
            <a:rect l="l" t="t" r="r" b="b"/>
            <a:pathLst>
              <a:path w="5706745" h="4885055">
                <a:moveTo>
                  <a:pt x="261772" y="0"/>
                </a:move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4622895"/>
                </a:lnTo>
                <a:lnTo>
                  <a:pt x="4217" y="4669949"/>
                </a:lnTo>
                <a:lnTo>
                  <a:pt x="16377" y="4714236"/>
                </a:lnTo>
                <a:lnTo>
                  <a:pt x="35739" y="4755016"/>
                </a:lnTo>
                <a:lnTo>
                  <a:pt x="61565" y="4791551"/>
                </a:lnTo>
                <a:lnTo>
                  <a:pt x="93116" y="4823102"/>
                </a:lnTo>
                <a:lnTo>
                  <a:pt x="129651" y="4848928"/>
                </a:lnTo>
                <a:lnTo>
                  <a:pt x="170431" y="4868290"/>
                </a:lnTo>
                <a:lnTo>
                  <a:pt x="214718" y="4880450"/>
                </a:lnTo>
                <a:lnTo>
                  <a:pt x="261772" y="4884668"/>
                </a:lnTo>
                <a:lnTo>
                  <a:pt x="5444860" y="4884668"/>
                </a:lnTo>
                <a:lnTo>
                  <a:pt x="5491913" y="4880450"/>
                </a:lnTo>
                <a:lnTo>
                  <a:pt x="5536200" y="4868290"/>
                </a:lnTo>
                <a:lnTo>
                  <a:pt x="5576981" y="4848928"/>
                </a:lnTo>
                <a:lnTo>
                  <a:pt x="5613516" y="4823102"/>
                </a:lnTo>
                <a:lnTo>
                  <a:pt x="5645066" y="4791551"/>
                </a:lnTo>
                <a:lnTo>
                  <a:pt x="5670892" y="4755016"/>
                </a:lnTo>
                <a:lnTo>
                  <a:pt x="5690255" y="4714236"/>
                </a:lnTo>
                <a:lnTo>
                  <a:pt x="5702414" y="4669949"/>
                </a:lnTo>
                <a:lnTo>
                  <a:pt x="5706632" y="4622895"/>
                </a:lnTo>
                <a:lnTo>
                  <a:pt x="5706632" y="261772"/>
                </a:lnTo>
                <a:lnTo>
                  <a:pt x="5702414" y="214718"/>
                </a:lnTo>
                <a:lnTo>
                  <a:pt x="5690255" y="170431"/>
                </a:lnTo>
                <a:lnTo>
                  <a:pt x="5670892" y="129651"/>
                </a:lnTo>
                <a:lnTo>
                  <a:pt x="5645066" y="93116"/>
                </a:lnTo>
                <a:lnTo>
                  <a:pt x="5613516" y="61565"/>
                </a:lnTo>
                <a:lnTo>
                  <a:pt x="5576981" y="35739"/>
                </a:lnTo>
                <a:lnTo>
                  <a:pt x="5536200" y="16377"/>
                </a:lnTo>
                <a:lnTo>
                  <a:pt x="5491913" y="4217"/>
                </a:lnTo>
                <a:lnTo>
                  <a:pt x="5444860" y="0"/>
                </a:lnTo>
                <a:lnTo>
                  <a:pt x="261772" y="0"/>
                </a:lnTo>
                <a:close/>
              </a:path>
            </a:pathLst>
          </a:custGeom>
          <a:ln w="10470">
            <a:solidFill>
              <a:srgbClr val="4D4D4F"/>
            </a:solidFill>
          </a:ln>
        </p:spPr>
        <p:txBody>
          <a:bodyPr wrap="square" lIns="0" tIns="0" rIns="0" bIns="0" rtlCol="0"/>
          <a:lstStyle/>
          <a:p>
            <a:endParaRPr sz="1637"/>
          </a:p>
        </p:txBody>
      </p:sp>
      <p:sp>
        <p:nvSpPr>
          <p:cNvPr id="40" name="object 40"/>
          <p:cNvSpPr/>
          <p:nvPr/>
        </p:nvSpPr>
        <p:spPr>
          <a:xfrm>
            <a:off x="12037810" y="2385844"/>
            <a:ext cx="5190863" cy="3698352"/>
          </a:xfrm>
          <a:custGeom>
            <a:avLst/>
            <a:gdLst/>
            <a:ahLst/>
            <a:cxnLst/>
            <a:rect l="l" t="t" r="r" b="b"/>
            <a:pathLst>
              <a:path w="5706744" h="4065904">
                <a:moveTo>
                  <a:pt x="261772" y="0"/>
                </a:move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3803549"/>
                </a:lnTo>
                <a:lnTo>
                  <a:pt x="4217" y="3850602"/>
                </a:lnTo>
                <a:lnTo>
                  <a:pt x="16377" y="3894889"/>
                </a:lnTo>
                <a:lnTo>
                  <a:pt x="35739" y="3935669"/>
                </a:lnTo>
                <a:lnTo>
                  <a:pt x="61565" y="3972205"/>
                </a:lnTo>
                <a:lnTo>
                  <a:pt x="93116" y="4003755"/>
                </a:lnTo>
                <a:lnTo>
                  <a:pt x="129651" y="4029581"/>
                </a:lnTo>
                <a:lnTo>
                  <a:pt x="170431" y="4048943"/>
                </a:lnTo>
                <a:lnTo>
                  <a:pt x="214718" y="4061103"/>
                </a:lnTo>
                <a:lnTo>
                  <a:pt x="261772" y="4065321"/>
                </a:lnTo>
                <a:lnTo>
                  <a:pt x="5444860" y="4065321"/>
                </a:lnTo>
                <a:lnTo>
                  <a:pt x="5491913" y="4061103"/>
                </a:lnTo>
                <a:lnTo>
                  <a:pt x="5536200" y="4048943"/>
                </a:lnTo>
                <a:lnTo>
                  <a:pt x="5576981" y="4029581"/>
                </a:lnTo>
                <a:lnTo>
                  <a:pt x="5613516" y="4003755"/>
                </a:lnTo>
                <a:lnTo>
                  <a:pt x="5645066" y="3972205"/>
                </a:lnTo>
                <a:lnTo>
                  <a:pt x="5670892" y="3935669"/>
                </a:lnTo>
                <a:lnTo>
                  <a:pt x="5690255" y="3894889"/>
                </a:lnTo>
                <a:lnTo>
                  <a:pt x="5702414" y="3850602"/>
                </a:lnTo>
                <a:lnTo>
                  <a:pt x="5706632" y="3803549"/>
                </a:lnTo>
                <a:lnTo>
                  <a:pt x="5706632" y="261772"/>
                </a:lnTo>
                <a:lnTo>
                  <a:pt x="5702414" y="214718"/>
                </a:lnTo>
                <a:lnTo>
                  <a:pt x="5690255" y="170431"/>
                </a:lnTo>
                <a:lnTo>
                  <a:pt x="5670892" y="129651"/>
                </a:lnTo>
                <a:lnTo>
                  <a:pt x="5645066" y="93116"/>
                </a:lnTo>
                <a:lnTo>
                  <a:pt x="5613516" y="61565"/>
                </a:lnTo>
                <a:lnTo>
                  <a:pt x="5576981" y="35739"/>
                </a:lnTo>
                <a:lnTo>
                  <a:pt x="5536200" y="16377"/>
                </a:lnTo>
                <a:lnTo>
                  <a:pt x="5491913" y="4217"/>
                </a:lnTo>
                <a:lnTo>
                  <a:pt x="5444860" y="0"/>
                </a:lnTo>
                <a:lnTo>
                  <a:pt x="261772" y="0"/>
                </a:lnTo>
                <a:close/>
              </a:path>
            </a:pathLst>
          </a:custGeom>
          <a:ln w="10470">
            <a:solidFill>
              <a:srgbClr val="4D4D4F"/>
            </a:solidFill>
          </a:ln>
        </p:spPr>
        <p:txBody>
          <a:bodyPr wrap="square" lIns="0" tIns="0" rIns="0" bIns="0" rtlCol="0"/>
          <a:lstStyle/>
          <a:p>
            <a:endParaRPr sz="1637"/>
          </a:p>
        </p:txBody>
      </p:sp>
      <p:sp>
        <p:nvSpPr>
          <p:cNvPr id="41" name="object 41"/>
          <p:cNvSpPr/>
          <p:nvPr/>
        </p:nvSpPr>
        <p:spPr>
          <a:xfrm>
            <a:off x="6259715" y="2385845"/>
            <a:ext cx="5190863" cy="4407642"/>
          </a:xfrm>
          <a:custGeom>
            <a:avLst/>
            <a:gdLst/>
            <a:ahLst/>
            <a:cxnLst/>
            <a:rect l="l" t="t" r="r" b="b"/>
            <a:pathLst>
              <a:path w="5706745" h="4845684">
                <a:moveTo>
                  <a:pt x="261772" y="0"/>
                </a:move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4583630"/>
                </a:lnTo>
                <a:lnTo>
                  <a:pt x="4217" y="4630683"/>
                </a:lnTo>
                <a:lnTo>
                  <a:pt x="16377" y="4674970"/>
                </a:lnTo>
                <a:lnTo>
                  <a:pt x="35739" y="4715750"/>
                </a:lnTo>
                <a:lnTo>
                  <a:pt x="61565" y="4752286"/>
                </a:lnTo>
                <a:lnTo>
                  <a:pt x="93116" y="4783836"/>
                </a:lnTo>
                <a:lnTo>
                  <a:pt x="129651" y="4809662"/>
                </a:lnTo>
                <a:lnTo>
                  <a:pt x="170431" y="4829024"/>
                </a:lnTo>
                <a:lnTo>
                  <a:pt x="214718" y="4841184"/>
                </a:lnTo>
                <a:lnTo>
                  <a:pt x="261772" y="4845402"/>
                </a:lnTo>
                <a:lnTo>
                  <a:pt x="5444860" y="4845402"/>
                </a:lnTo>
                <a:lnTo>
                  <a:pt x="5491913" y="4841184"/>
                </a:lnTo>
                <a:lnTo>
                  <a:pt x="5536200" y="4829024"/>
                </a:lnTo>
                <a:lnTo>
                  <a:pt x="5576981" y="4809662"/>
                </a:lnTo>
                <a:lnTo>
                  <a:pt x="5613516" y="4783836"/>
                </a:lnTo>
                <a:lnTo>
                  <a:pt x="5645066" y="4752286"/>
                </a:lnTo>
                <a:lnTo>
                  <a:pt x="5670892" y="4715750"/>
                </a:lnTo>
                <a:lnTo>
                  <a:pt x="5690255" y="4674970"/>
                </a:lnTo>
                <a:lnTo>
                  <a:pt x="5702414" y="4630683"/>
                </a:lnTo>
                <a:lnTo>
                  <a:pt x="5706632" y="4583630"/>
                </a:lnTo>
                <a:lnTo>
                  <a:pt x="5706632" y="261772"/>
                </a:lnTo>
                <a:lnTo>
                  <a:pt x="5702414" y="214718"/>
                </a:lnTo>
                <a:lnTo>
                  <a:pt x="5690255" y="170431"/>
                </a:lnTo>
                <a:lnTo>
                  <a:pt x="5670892" y="129651"/>
                </a:lnTo>
                <a:lnTo>
                  <a:pt x="5645066" y="93116"/>
                </a:lnTo>
                <a:lnTo>
                  <a:pt x="5613516" y="61565"/>
                </a:lnTo>
                <a:lnTo>
                  <a:pt x="5576981" y="35739"/>
                </a:lnTo>
                <a:lnTo>
                  <a:pt x="5536200" y="16377"/>
                </a:lnTo>
                <a:lnTo>
                  <a:pt x="5491913" y="4217"/>
                </a:lnTo>
                <a:lnTo>
                  <a:pt x="5444860" y="0"/>
                </a:lnTo>
                <a:lnTo>
                  <a:pt x="261772" y="0"/>
                </a:lnTo>
                <a:close/>
              </a:path>
            </a:pathLst>
          </a:custGeom>
          <a:ln w="10470">
            <a:solidFill>
              <a:srgbClr val="4D4D4F"/>
            </a:solidFill>
          </a:ln>
        </p:spPr>
        <p:txBody>
          <a:bodyPr wrap="square" lIns="0" tIns="0" rIns="0" bIns="0" rtlCol="0"/>
          <a:lstStyle/>
          <a:p>
            <a:endParaRPr sz="1637"/>
          </a:p>
        </p:txBody>
      </p:sp>
      <p:sp>
        <p:nvSpPr>
          <p:cNvPr id="42" name="object 42"/>
          <p:cNvSpPr txBox="1"/>
          <p:nvPr/>
        </p:nvSpPr>
        <p:spPr>
          <a:xfrm>
            <a:off x="470068" y="7585292"/>
            <a:ext cx="7163352" cy="2018988"/>
          </a:xfrm>
          <a:prstGeom prst="rect">
            <a:avLst/>
          </a:prstGeom>
        </p:spPr>
        <p:txBody>
          <a:bodyPr vert="horz" wrap="square" lIns="0" tIns="15595" rIns="0" bIns="0" rtlCol="0">
            <a:spAutoFit/>
          </a:bodyPr>
          <a:lstStyle/>
          <a:p>
            <a:pPr marL="11552">
              <a:spcBef>
                <a:spcPts val="123"/>
              </a:spcBef>
            </a:pPr>
            <a:r>
              <a:rPr sz="2592" b="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Предприятия</a:t>
            </a:r>
            <a:r>
              <a:rPr sz="2592" b="1" spc="7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b="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2592" b="1" spc="8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b="1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организации:</a:t>
            </a:r>
            <a:endParaRPr sz="2592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552">
              <a:spcBef>
                <a:spcPts val="36"/>
              </a:spcBef>
            </a:pP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«Моя</a:t>
            </a:r>
            <a:r>
              <a:rPr sz="2592" spc="50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профессия</a:t>
            </a:r>
            <a:r>
              <a:rPr sz="2592" spc="64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sz="2592" spc="5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медиаспециалист»</a:t>
            </a:r>
            <a:endParaRPr sz="2592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552" marR="4621">
              <a:lnSpc>
                <a:spcPts val="3147"/>
              </a:lnSpc>
              <a:spcBef>
                <a:spcPts val="109"/>
              </a:spcBef>
            </a:pP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2592" b="1" dirty="0">
                <a:solidFill>
                  <a:srgbClr val="E83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sz="2592" spc="32" dirty="0">
                <a:solidFill>
                  <a:srgbClr val="E83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часов/год),</a:t>
            </a:r>
            <a:r>
              <a:rPr sz="2592" spc="3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встречи</a:t>
            </a:r>
            <a:r>
              <a:rPr sz="2592" spc="3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2592" spc="27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представителями </a:t>
            </a: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медиасферы</a:t>
            </a:r>
            <a:r>
              <a:rPr sz="2592" spc="86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2592" b="1" dirty="0">
                <a:solidFill>
                  <a:srgbClr val="E83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sz="2592" spc="82" dirty="0">
                <a:solidFill>
                  <a:srgbClr val="E83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часов/год), </a:t>
            </a:r>
            <a:r>
              <a:rPr sz="2592" spc="-118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предпрофессиональная</a:t>
            </a:r>
            <a:r>
              <a:rPr sz="2592" spc="-23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spc="-36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практика</a:t>
            </a:r>
            <a:r>
              <a:rPr sz="2592" spc="-64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2592" b="1" dirty="0">
                <a:solidFill>
                  <a:srgbClr val="E83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sz="2592" spc="-64" dirty="0">
                <a:solidFill>
                  <a:srgbClr val="E83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spc="-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часов/год)</a:t>
            </a:r>
            <a:endParaRPr sz="259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976829" y="7585292"/>
            <a:ext cx="9396923" cy="2010204"/>
          </a:xfrm>
          <a:prstGeom prst="rect">
            <a:avLst/>
          </a:prstGeom>
        </p:spPr>
        <p:txBody>
          <a:bodyPr vert="horz" wrap="square" lIns="0" tIns="15595" rIns="0" bIns="0" rtlCol="0">
            <a:spAutoFit/>
          </a:bodyPr>
          <a:lstStyle/>
          <a:p>
            <a:pPr marL="22526">
              <a:spcBef>
                <a:spcPts val="123"/>
              </a:spcBef>
            </a:pPr>
            <a:r>
              <a:rPr sz="2592" b="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Условия</a:t>
            </a:r>
            <a:r>
              <a:rPr sz="2592" b="1" spc="-50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b="1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поступления:</a:t>
            </a:r>
            <a:endParaRPr sz="2592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799" indent="-333850">
              <a:spcBef>
                <a:spcPts val="36"/>
              </a:spcBef>
              <a:buClr>
                <a:srgbClr val="E83373"/>
              </a:buClr>
              <a:buFont typeface="Museo Sans Cyrl 900"/>
              <a:buChar char="•"/>
              <a:tabLst>
                <a:tab pos="355799" algn="l"/>
                <a:tab pos="356377" algn="l"/>
              </a:tabLst>
            </a:pPr>
            <a:r>
              <a:rPr lang="ru-RU" sz="2592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2592" spc="-9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езультаты</a:t>
            </a:r>
            <a:r>
              <a:rPr sz="2592" spc="18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ОГЭ</a:t>
            </a:r>
            <a:r>
              <a:rPr sz="2592" spc="14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sz="2592" spc="18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92" spc="18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учебным предметам «Р</a:t>
            </a:r>
            <a:r>
              <a:rPr sz="2592" dirty="0" err="1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усск</a:t>
            </a:r>
            <a:r>
              <a:rPr lang="ru-RU" sz="2592" dirty="0" err="1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ий</a:t>
            </a:r>
            <a:r>
              <a:rPr sz="2592" spc="18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 err="1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язык</a:t>
            </a:r>
            <a:r>
              <a:rPr lang="ru-RU" sz="2592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sz="2592" spc="14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2592" spc="18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  <a:r>
              <a:rPr sz="2592" spc="14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менее</a:t>
            </a:r>
            <a:r>
              <a:rPr sz="2592" spc="18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spc="-23" dirty="0" err="1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чем</a:t>
            </a:r>
            <a:r>
              <a:rPr lang="ru-RU" sz="2592" spc="-23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 err="1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sz="2592" spc="59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одному</a:t>
            </a:r>
            <a:r>
              <a:rPr sz="2592" spc="64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92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учебному</a:t>
            </a:r>
            <a:r>
              <a:rPr sz="2592" spc="68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 err="1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</a:t>
            </a:r>
            <a:r>
              <a:rPr lang="ru-RU" sz="2592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из учебных предметов «Л</a:t>
            </a:r>
            <a:r>
              <a:rPr sz="2592" dirty="0" err="1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итература</a:t>
            </a:r>
            <a:r>
              <a:rPr lang="ru-RU" sz="2592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sz="2592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2592" spc="64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92" spc="64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«Ин</a:t>
            </a:r>
            <a:r>
              <a:rPr sz="2592" dirty="0" err="1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остранный</a:t>
            </a:r>
            <a:r>
              <a:rPr sz="2592" spc="68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spc="-9" dirty="0" err="1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язык</a:t>
            </a:r>
            <a:r>
              <a:rPr lang="ru-RU" sz="2592" spc="-9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sz="2592" spc="-9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592" spc="-9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</a:t>
            </a:r>
            <a:r>
              <a:rPr sz="2592" dirty="0" err="1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бществознание</a:t>
            </a:r>
            <a:r>
              <a:rPr lang="ru-RU" sz="2592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 </a:t>
            </a:r>
            <a:r>
              <a:rPr sz="2592" spc="59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  <a:r>
              <a:rPr sz="2592" spc="5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ниже</a:t>
            </a:r>
            <a:r>
              <a:rPr sz="2592" spc="5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spc="-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«4»</a:t>
            </a:r>
            <a:endParaRPr sz="259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7813796" y="9738982"/>
            <a:ext cx="269738" cy="586834"/>
          </a:xfrm>
          <a:prstGeom prst="rect">
            <a:avLst/>
          </a:prstGeom>
        </p:spPr>
        <p:txBody>
          <a:bodyPr vert="horz" wrap="square" lIns="0" tIns="12707" rIns="0" bIns="0" rtlCol="0">
            <a:spAutoFit/>
          </a:bodyPr>
          <a:lstStyle/>
          <a:p>
            <a:pPr marL="11552">
              <a:spcBef>
                <a:spcPts val="100"/>
              </a:spcBef>
            </a:pPr>
            <a:r>
              <a:rPr sz="1865" spc="-23" dirty="0">
                <a:solidFill>
                  <a:srgbClr val="A7A9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endParaRPr sz="186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43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1620" y="3227557"/>
            <a:ext cx="5207174" cy="619184"/>
          </a:xfrm>
          <a:custGeom>
            <a:avLst/>
            <a:gdLst/>
            <a:ahLst/>
            <a:cxnLst/>
            <a:rect l="l" t="t" r="r" b="b"/>
            <a:pathLst>
              <a:path w="5706745" h="680720">
                <a:moveTo>
                  <a:pt x="5444860" y="0"/>
                </a:move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680607"/>
                </a:lnTo>
                <a:lnTo>
                  <a:pt x="5706632" y="680607"/>
                </a:lnTo>
                <a:lnTo>
                  <a:pt x="5706632" y="261772"/>
                </a:lnTo>
                <a:lnTo>
                  <a:pt x="5702414" y="214718"/>
                </a:lnTo>
                <a:lnTo>
                  <a:pt x="5690255" y="170431"/>
                </a:lnTo>
                <a:lnTo>
                  <a:pt x="5670892" y="129651"/>
                </a:lnTo>
                <a:lnTo>
                  <a:pt x="5645066" y="93116"/>
                </a:lnTo>
                <a:lnTo>
                  <a:pt x="5613516" y="61565"/>
                </a:lnTo>
                <a:lnTo>
                  <a:pt x="5576981" y="35739"/>
                </a:lnTo>
                <a:lnTo>
                  <a:pt x="5536200" y="16377"/>
                </a:lnTo>
                <a:lnTo>
                  <a:pt x="5491913" y="4217"/>
                </a:lnTo>
                <a:lnTo>
                  <a:pt x="5444860" y="0"/>
                </a:lnTo>
                <a:close/>
              </a:path>
            </a:pathLst>
          </a:custGeom>
          <a:solidFill>
            <a:srgbClr val="ED705C"/>
          </a:solidFill>
        </p:spPr>
        <p:txBody>
          <a:bodyPr wrap="square" lIns="0" tIns="0" rIns="0" bIns="0" rtlCol="0"/>
          <a:lstStyle/>
          <a:p>
            <a:endParaRPr sz="1637"/>
          </a:p>
        </p:txBody>
      </p:sp>
      <p:sp>
        <p:nvSpPr>
          <p:cNvPr id="3" name="object 3"/>
          <p:cNvSpPr/>
          <p:nvPr/>
        </p:nvSpPr>
        <p:spPr>
          <a:xfrm>
            <a:off x="5970811" y="3227557"/>
            <a:ext cx="5190863" cy="619184"/>
          </a:xfrm>
          <a:custGeom>
            <a:avLst/>
            <a:gdLst/>
            <a:ahLst/>
            <a:cxnLst/>
            <a:rect l="l" t="t" r="r" b="b"/>
            <a:pathLst>
              <a:path w="5706745" h="680720">
                <a:moveTo>
                  <a:pt x="5444860" y="0"/>
                </a:move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680607"/>
                </a:lnTo>
                <a:lnTo>
                  <a:pt x="5706632" y="680607"/>
                </a:lnTo>
                <a:lnTo>
                  <a:pt x="5706632" y="261772"/>
                </a:lnTo>
                <a:lnTo>
                  <a:pt x="5702414" y="214718"/>
                </a:lnTo>
                <a:lnTo>
                  <a:pt x="5690255" y="170431"/>
                </a:lnTo>
                <a:lnTo>
                  <a:pt x="5670892" y="129651"/>
                </a:lnTo>
                <a:lnTo>
                  <a:pt x="5645066" y="93116"/>
                </a:lnTo>
                <a:lnTo>
                  <a:pt x="5613516" y="61565"/>
                </a:lnTo>
                <a:lnTo>
                  <a:pt x="5576981" y="35739"/>
                </a:lnTo>
                <a:lnTo>
                  <a:pt x="5536200" y="16377"/>
                </a:lnTo>
                <a:lnTo>
                  <a:pt x="5491913" y="4217"/>
                </a:lnTo>
                <a:lnTo>
                  <a:pt x="5444860" y="0"/>
                </a:lnTo>
                <a:close/>
              </a:path>
            </a:pathLst>
          </a:custGeom>
          <a:solidFill>
            <a:srgbClr val="ED705C"/>
          </a:solidFill>
        </p:spPr>
        <p:txBody>
          <a:bodyPr wrap="square" lIns="0" tIns="0" rIns="0" bIns="0" rtlCol="0"/>
          <a:lstStyle/>
          <a:p>
            <a:endParaRPr sz="1637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5307" y="1385841"/>
            <a:ext cx="11306458" cy="1470190"/>
          </a:xfrm>
          <a:prstGeom prst="rect">
            <a:avLst/>
          </a:prstGeom>
        </p:spPr>
        <p:txBody>
          <a:bodyPr vert="horz" wrap="square" lIns="0" tIns="160572" rIns="0" bIns="0" rtlCol="0" anchor="ctr">
            <a:spAutoFit/>
          </a:bodyPr>
          <a:lstStyle/>
          <a:p>
            <a:pPr marL="11552" marR="4621">
              <a:lnSpc>
                <a:spcPts val="5094"/>
              </a:lnSpc>
              <a:spcBef>
                <a:spcPts val="1264"/>
              </a:spcBef>
            </a:pPr>
            <a:r>
              <a:rPr spc="-36" dirty="0"/>
              <a:t>Психолого-</a:t>
            </a:r>
            <a:r>
              <a:rPr dirty="0"/>
              <a:t>педагогический</a:t>
            </a:r>
            <a:r>
              <a:rPr spc="23" dirty="0"/>
              <a:t> </a:t>
            </a:r>
            <a:r>
              <a:rPr spc="-9" dirty="0"/>
              <a:t>класс </a:t>
            </a:r>
            <a:r>
              <a:rPr dirty="0"/>
              <a:t>в</a:t>
            </a:r>
            <a:r>
              <a:rPr spc="-109" dirty="0"/>
              <a:t> </a:t>
            </a:r>
            <a:r>
              <a:rPr dirty="0"/>
              <a:t>московской</a:t>
            </a:r>
            <a:r>
              <a:rPr spc="-109" dirty="0"/>
              <a:t> </a:t>
            </a:r>
            <a:r>
              <a:rPr spc="-9" dirty="0"/>
              <a:t>школе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1261060" y="594387"/>
            <a:ext cx="1170789" cy="138046"/>
            <a:chOff x="1385682" y="653459"/>
            <a:chExt cx="1287145" cy="151765"/>
          </a:xfrm>
        </p:grpSpPr>
        <p:sp>
          <p:nvSpPr>
            <p:cNvPr id="6" name="object 6"/>
            <p:cNvSpPr/>
            <p:nvPr/>
          </p:nvSpPr>
          <p:spPr>
            <a:xfrm>
              <a:off x="1385671" y="653471"/>
              <a:ext cx="127000" cy="147320"/>
            </a:xfrm>
            <a:custGeom>
              <a:avLst/>
              <a:gdLst/>
              <a:ahLst/>
              <a:cxnLst/>
              <a:rect l="l" t="t" r="r" b="b"/>
              <a:pathLst>
                <a:path w="127000" h="147320">
                  <a:moveTo>
                    <a:pt x="126657" y="0"/>
                  </a:moveTo>
                  <a:lnTo>
                    <a:pt x="0" y="0"/>
                  </a:lnTo>
                  <a:lnTo>
                    <a:pt x="0" y="27940"/>
                  </a:lnTo>
                  <a:lnTo>
                    <a:pt x="0" y="147320"/>
                  </a:lnTo>
                  <a:lnTo>
                    <a:pt x="31546" y="147320"/>
                  </a:lnTo>
                  <a:lnTo>
                    <a:pt x="31546" y="27940"/>
                  </a:lnTo>
                  <a:lnTo>
                    <a:pt x="95110" y="27940"/>
                  </a:lnTo>
                  <a:lnTo>
                    <a:pt x="95110" y="147320"/>
                  </a:lnTo>
                  <a:lnTo>
                    <a:pt x="126657" y="147320"/>
                  </a:lnTo>
                  <a:lnTo>
                    <a:pt x="126657" y="27940"/>
                  </a:lnTo>
                  <a:lnTo>
                    <a:pt x="126657" y="0"/>
                  </a:lnTo>
                  <a:close/>
                </a:path>
              </a:pathLst>
            </a:custGeom>
            <a:solidFill>
              <a:srgbClr val="203F7A"/>
            </a:solidFill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38957" y="680801"/>
              <a:ext cx="99075" cy="12431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661845" y="680802"/>
              <a:ext cx="518795" cy="124460"/>
            </a:xfrm>
            <a:custGeom>
              <a:avLst/>
              <a:gdLst/>
              <a:ahLst/>
              <a:cxnLst/>
              <a:rect l="l" t="t" r="r" b="b"/>
              <a:pathLst>
                <a:path w="518794" h="124459">
                  <a:moveTo>
                    <a:pt x="110769" y="3975"/>
                  </a:moveTo>
                  <a:lnTo>
                    <a:pt x="98856" y="3975"/>
                  </a:lnTo>
                  <a:lnTo>
                    <a:pt x="30149" y="69405"/>
                  </a:lnTo>
                  <a:lnTo>
                    <a:pt x="30149" y="3975"/>
                  </a:lnTo>
                  <a:lnTo>
                    <a:pt x="0" y="3975"/>
                  </a:lnTo>
                  <a:lnTo>
                    <a:pt x="0" y="120345"/>
                  </a:lnTo>
                  <a:lnTo>
                    <a:pt x="11912" y="120345"/>
                  </a:lnTo>
                  <a:lnTo>
                    <a:pt x="80619" y="54914"/>
                  </a:lnTo>
                  <a:lnTo>
                    <a:pt x="80619" y="120345"/>
                  </a:lnTo>
                  <a:lnTo>
                    <a:pt x="110769" y="120345"/>
                  </a:lnTo>
                  <a:lnTo>
                    <a:pt x="110769" y="3975"/>
                  </a:lnTo>
                  <a:close/>
                </a:path>
                <a:path w="518794" h="124459">
                  <a:moveTo>
                    <a:pt x="246532" y="120345"/>
                  </a:moveTo>
                  <a:lnTo>
                    <a:pt x="204927" y="61468"/>
                  </a:lnTo>
                  <a:lnTo>
                    <a:pt x="246291" y="3975"/>
                  </a:lnTo>
                  <a:lnTo>
                    <a:pt x="211239" y="3975"/>
                  </a:lnTo>
                  <a:lnTo>
                    <a:pt x="188099" y="40665"/>
                  </a:lnTo>
                  <a:lnTo>
                    <a:pt x="164744" y="3975"/>
                  </a:lnTo>
                  <a:lnTo>
                    <a:pt x="128739" y="3975"/>
                  </a:lnTo>
                  <a:lnTo>
                    <a:pt x="171043" y="62153"/>
                  </a:lnTo>
                  <a:lnTo>
                    <a:pt x="129679" y="120345"/>
                  </a:lnTo>
                  <a:lnTo>
                    <a:pt x="165900" y="120345"/>
                  </a:lnTo>
                  <a:lnTo>
                    <a:pt x="188341" y="84353"/>
                  </a:lnTo>
                  <a:lnTo>
                    <a:pt x="211709" y="120345"/>
                  </a:lnTo>
                  <a:lnTo>
                    <a:pt x="246532" y="120345"/>
                  </a:lnTo>
                  <a:close/>
                </a:path>
                <a:path w="518794" h="124459">
                  <a:moveTo>
                    <a:pt x="384606" y="61455"/>
                  </a:moveTo>
                  <a:lnTo>
                    <a:pt x="380720" y="38354"/>
                  </a:lnTo>
                  <a:lnTo>
                    <a:pt x="373697" y="26631"/>
                  </a:lnTo>
                  <a:lnTo>
                    <a:pt x="368947" y="18719"/>
                  </a:lnTo>
                  <a:lnTo>
                    <a:pt x="351650" y="6845"/>
                  </a:lnTo>
                  <a:lnTo>
                    <a:pt x="351650" y="63106"/>
                  </a:lnTo>
                  <a:lnTo>
                    <a:pt x="350126" y="75399"/>
                  </a:lnTo>
                  <a:lnTo>
                    <a:pt x="345033" y="86525"/>
                  </a:lnTo>
                  <a:lnTo>
                    <a:pt x="335597" y="94576"/>
                  </a:lnTo>
                  <a:lnTo>
                    <a:pt x="321056" y="97675"/>
                  </a:lnTo>
                  <a:lnTo>
                    <a:pt x="307276" y="94602"/>
                  </a:lnTo>
                  <a:lnTo>
                    <a:pt x="297916" y="86436"/>
                  </a:lnTo>
                  <a:lnTo>
                    <a:pt x="292595" y="74714"/>
                  </a:lnTo>
                  <a:lnTo>
                    <a:pt x="290906" y="60985"/>
                  </a:lnTo>
                  <a:lnTo>
                    <a:pt x="292392" y="48818"/>
                  </a:lnTo>
                  <a:lnTo>
                    <a:pt x="297395" y="37769"/>
                  </a:lnTo>
                  <a:lnTo>
                    <a:pt x="306679" y="29730"/>
                  </a:lnTo>
                  <a:lnTo>
                    <a:pt x="321056" y="26631"/>
                  </a:lnTo>
                  <a:lnTo>
                    <a:pt x="335000" y="29705"/>
                  </a:lnTo>
                  <a:lnTo>
                    <a:pt x="344500" y="37858"/>
                  </a:lnTo>
                  <a:lnTo>
                    <a:pt x="349935" y="49517"/>
                  </a:lnTo>
                  <a:lnTo>
                    <a:pt x="351650" y="63106"/>
                  </a:lnTo>
                  <a:lnTo>
                    <a:pt x="351650" y="6845"/>
                  </a:lnTo>
                  <a:lnTo>
                    <a:pt x="349123" y="5105"/>
                  </a:lnTo>
                  <a:lnTo>
                    <a:pt x="321056" y="0"/>
                  </a:lnTo>
                  <a:lnTo>
                    <a:pt x="294398" y="4800"/>
                  </a:lnTo>
                  <a:lnTo>
                    <a:pt x="274485" y="18034"/>
                  </a:lnTo>
                  <a:lnTo>
                    <a:pt x="262026" y="37960"/>
                  </a:lnTo>
                  <a:lnTo>
                    <a:pt x="257721" y="62865"/>
                  </a:lnTo>
                  <a:lnTo>
                    <a:pt x="261632" y="86004"/>
                  </a:lnTo>
                  <a:lnTo>
                    <a:pt x="273443" y="105511"/>
                  </a:lnTo>
                  <a:lnTo>
                    <a:pt x="293217" y="119049"/>
                  </a:lnTo>
                  <a:lnTo>
                    <a:pt x="321056" y="124320"/>
                  </a:lnTo>
                  <a:lnTo>
                    <a:pt x="347840" y="119494"/>
                  </a:lnTo>
                  <a:lnTo>
                    <a:pt x="367804" y="106210"/>
                  </a:lnTo>
                  <a:lnTo>
                    <a:pt x="373151" y="97675"/>
                  </a:lnTo>
                  <a:lnTo>
                    <a:pt x="380288" y="86271"/>
                  </a:lnTo>
                  <a:lnTo>
                    <a:pt x="384606" y="61455"/>
                  </a:lnTo>
                  <a:close/>
                </a:path>
                <a:path w="518794" h="124459">
                  <a:moveTo>
                    <a:pt x="518490" y="3975"/>
                  </a:moveTo>
                  <a:lnTo>
                    <a:pt x="425729" y="3975"/>
                  </a:lnTo>
                  <a:lnTo>
                    <a:pt x="424408" y="53581"/>
                  </a:lnTo>
                  <a:lnTo>
                    <a:pt x="420497" y="81153"/>
                  </a:lnTo>
                  <a:lnTo>
                    <a:pt x="413981" y="93027"/>
                  </a:lnTo>
                  <a:lnTo>
                    <a:pt x="404914" y="95580"/>
                  </a:lnTo>
                  <a:lnTo>
                    <a:pt x="401180" y="95580"/>
                  </a:lnTo>
                  <a:lnTo>
                    <a:pt x="399300" y="95338"/>
                  </a:lnTo>
                  <a:lnTo>
                    <a:pt x="396976" y="120116"/>
                  </a:lnTo>
                  <a:lnTo>
                    <a:pt x="401650" y="121043"/>
                  </a:lnTo>
                  <a:lnTo>
                    <a:pt x="408889" y="121513"/>
                  </a:lnTo>
                  <a:lnTo>
                    <a:pt x="412864" y="121513"/>
                  </a:lnTo>
                  <a:lnTo>
                    <a:pt x="431685" y="118287"/>
                  </a:lnTo>
                  <a:lnTo>
                    <a:pt x="444614" y="105270"/>
                  </a:lnTo>
                  <a:lnTo>
                    <a:pt x="452069" y="77546"/>
                  </a:lnTo>
                  <a:lnTo>
                    <a:pt x="454469" y="30149"/>
                  </a:lnTo>
                  <a:lnTo>
                    <a:pt x="487172" y="30149"/>
                  </a:lnTo>
                  <a:lnTo>
                    <a:pt x="487172" y="120345"/>
                  </a:lnTo>
                  <a:lnTo>
                    <a:pt x="518490" y="120345"/>
                  </a:lnTo>
                  <a:lnTo>
                    <a:pt x="518490" y="3975"/>
                  </a:lnTo>
                  <a:close/>
                </a:path>
              </a:pathLst>
            </a:custGeom>
            <a:solidFill>
              <a:srgbClr val="203F7A"/>
            </a:solidFill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04869" y="680802"/>
              <a:ext cx="126886" cy="12431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56275" y="680802"/>
              <a:ext cx="224313" cy="12431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600444" y="728470"/>
              <a:ext cx="72390" cy="29845"/>
            </a:xfrm>
            <a:custGeom>
              <a:avLst/>
              <a:gdLst/>
              <a:ahLst/>
              <a:cxnLst/>
              <a:rect l="l" t="t" r="r" b="b"/>
              <a:pathLst>
                <a:path w="72389" h="29845">
                  <a:moveTo>
                    <a:pt x="72207" y="0"/>
                  </a:moveTo>
                  <a:lnTo>
                    <a:pt x="0" y="0"/>
                  </a:lnTo>
                  <a:lnTo>
                    <a:pt x="0" y="29684"/>
                  </a:lnTo>
                  <a:lnTo>
                    <a:pt x="72207" y="29684"/>
                  </a:lnTo>
                  <a:lnTo>
                    <a:pt x="72207" y="0"/>
                  </a:lnTo>
                  <a:close/>
                </a:path>
              </a:pathLst>
            </a:custGeom>
            <a:solidFill>
              <a:srgbClr val="203F7A"/>
            </a:solidFill>
          </p:spPr>
          <p:txBody>
            <a:bodyPr wrap="square" lIns="0" tIns="0" rIns="0" bIns="0" rtlCol="0"/>
            <a:lstStyle/>
            <a:p>
              <a:endParaRPr sz="1637"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1259143" y="791408"/>
            <a:ext cx="1665788" cy="175012"/>
            <a:chOff x="1383574" y="870060"/>
            <a:chExt cx="1831339" cy="192405"/>
          </a:xfrm>
        </p:grpSpPr>
        <p:sp>
          <p:nvSpPr>
            <p:cNvPr id="13" name="object 13"/>
            <p:cNvSpPr/>
            <p:nvPr/>
          </p:nvSpPr>
          <p:spPr>
            <a:xfrm>
              <a:off x="1383563" y="917961"/>
              <a:ext cx="106680" cy="116839"/>
            </a:xfrm>
            <a:custGeom>
              <a:avLst/>
              <a:gdLst/>
              <a:ahLst/>
              <a:cxnLst/>
              <a:rect l="l" t="t" r="r" b="b"/>
              <a:pathLst>
                <a:path w="106680" h="116840">
                  <a:moveTo>
                    <a:pt x="106565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0" y="116840"/>
                  </a:lnTo>
                  <a:lnTo>
                    <a:pt x="32258" y="116840"/>
                  </a:lnTo>
                  <a:lnTo>
                    <a:pt x="32258" y="25400"/>
                  </a:lnTo>
                  <a:lnTo>
                    <a:pt x="74333" y="25400"/>
                  </a:lnTo>
                  <a:lnTo>
                    <a:pt x="74333" y="116840"/>
                  </a:lnTo>
                  <a:lnTo>
                    <a:pt x="106565" y="116840"/>
                  </a:lnTo>
                  <a:lnTo>
                    <a:pt x="106565" y="25400"/>
                  </a:lnTo>
                  <a:lnTo>
                    <a:pt x="106565" y="0"/>
                  </a:lnTo>
                  <a:close/>
                </a:path>
              </a:pathLst>
            </a:custGeom>
            <a:solidFill>
              <a:srgbClr val="203F7A"/>
            </a:solidFill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14661" y="914684"/>
              <a:ext cx="117535" cy="12409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52984" y="914457"/>
              <a:ext cx="264036" cy="14791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48331" y="914459"/>
              <a:ext cx="224304" cy="12431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197163" y="918863"/>
              <a:ext cx="85090" cy="115570"/>
            </a:xfrm>
            <a:custGeom>
              <a:avLst/>
              <a:gdLst/>
              <a:ahLst/>
              <a:cxnLst/>
              <a:rect l="l" t="t" r="r" b="b"/>
              <a:pathLst>
                <a:path w="85089" h="115569">
                  <a:moveTo>
                    <a:pt x="84836" y="0"/>
                  </a:moveTo>
                  <a:lnTo>
                    <a:pt x="0" y="0"/>
                  </a:lnTo>
                  <a:lnTo>
                    <a:pt x="0" y="26670"/>
                  </a:lnTo>
                  <a:lnTo>
                    <a:pt x="0" y="115570"/>
                  </a:lnTo>
                  <a:lnTo>
                    <a:pt x="32245" y="115570"/>
                  </a:lnTo>
                  <a:lnTo>
                    <a:pt x="32245" y="26670"/>
                  </a:lnTo>
                  <a:lnTo>
                    <a:pt x="84836" y="26670"/>
                  </a:lnTo>
                  <a:lnTo>
                    <a:pt x="84836" y="0"/>
                  </a:lnTo>
                  <a:close/>
                </a:path>
              </a:pathLst>
            </a:custGeom>
            <a:solidFill>
              <a:srgbClr val="203F7A"/>
            </a:solidFill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01383" y="918422"/>
              <a:ext cx="110761" cy="11637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37130" y="918429"/>
              <a:ext cx="106091" cy="11636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67731" y="914684"/>
              <a:ext cx="117535" cy="12409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705124" y="914457"/>
              <a:ext cx="99075" cy="12431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28023" y="918422"/>
              <a:ext cx="244648" cy="11637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03969" y="870060"/>
              <a:ext cx="110761" cy="164738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3014874" y="831790"/>
            <a:ext cx="561424" cy="113209"/>
            <a:chOff x="3313795" y="914456"/>
            <a:chExt cx="617220" cy="124460"/>
          </a:xfrm>
        </p:grpSpPr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313795" y="918425"/>
              <a:ext cx="243235" cy="11753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581560" y="914456"/>
              <a:ext cx="109127" cy="12291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715212" y="914456"/>
              <a:ext cx="215202" cy="124310"/>
            </a:xfrm>
            <a:prstGeom prst="rect">
              <a:avLst/>
            </a:prstGeom>
          </p:spPr>
        </p:pic>
      </p:grpSp>
      <p:grpSp>
        <p:nvGrpSpPr>
          <p:cNvPr id="28" name="object 28"/>
          <p:cNvGrpSpPr/>
          <p:nvPr/>
        </p:nvGrpSpPr>
        <p:grpSpPr>
          <a:xfrm>
            <a:off x="472987" y="486250"/>
            <a:ext cx="665969" cy="612830"/>
            <a:chOff x="519288" y="534574"/>
            <a:chExt cx="732155" cy="673735"/>
          </a:xfrm>
        </p:grpSpPr>
        <p:sp>
          <p:nvSpPr>
            <p:cNvPr id="29" name="object 29"/>
            <p:cNvSpPr/>
            <p:nvPr/>
          </p:nvSpPr>
          <p:spPr>
            <a:xfrm>
              <a:off x="1068863" y="619703"/>
              <a:ext cx="182880" cy="506095"/>
            </a:xfrm>
            <a:custGeom>
              <a:avLst/>
              <a:gdLst/>
              <a:ahLst/>
              <a:cxnLst/>
              <a:rect l="l" t="t" r="r" b="b"/>
              <a:pathLst>
                <a:path w="182880" h="506094">
                  <a:moveTo>
                    <a:pt x="37339" y="0"/>
                  </a:moveTo>
                  <a:lnTo>
                    <a:pt x="1675" y="20596"/>
                  </a:lnTo>
                  <a:lnTo>
                    <a:pt x="135001" y="251510"/>
                  </a:lnTo>
                  <a:lnTo>
                    <a:pt x="0" y="485367"/>
                  </a:lnTo>
                  <a:lnTo>
                    <a:pt x="35663" y="505963"/>
                  </a:lnTo>
                  <a:lnTo>
                    <a:pt x="182549" y="251510"/>
                  </a:lnTo>
                  <a:lnTo>
                    <a:pt x="37339" y="0"/>
                  </a:lnTo>
                  <a:close/>
                </a:path>
              </a:pathLst>
            </a:custGeom>
            <a:solidFill>
              <a:srgbClr val="24ACDC"/>
            </a:solidFill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30" name="object 30"/>
            <p:cNvSpPr/>
            <p:nvPr/>
          </p:nvSpPr>
          <p:spPr>
            <a:xfrm>
              <a:off x="519288" y="929140"/>
              <a:ext cx="438784" cy="278765"/>
            </a:xfrm>
            <a:custGeom>
              <a:avLst/>
              <a:gdLst/>
              <a:ahLst/>
              <a:cxnLst/>
              <a:rect l="l" t="t" r="r" b="b"/>
              <a:pathLst>
                <a:path w="438784" h="278765">
                  <a:moveTo>
                    <a:pt x="35663" y="0"/>
                  </a:moveTo>
                  <a:lnTo>
                    <a:pt x="0" y="20596"/>
                  </a:lnTo>
                  <a:lnTo>
                    <a:pt x="149042" y="278745"/>
                  </a:lnTo>
                  <a:lnTo>
                    <a:pt x="438217" y="278745"/>
                  </a:lnTo>
                  <a:lnTo>
                    <a:pt x="438217" y="237563"/>
                  </a:lnTo>
                  <a:lnTo>
                    <a:pt x="172811" y="237563"/>
                  </a:lnTo>
                  <a:lnTo>
                    <a:pt x="35663" y="0"/>
                  </a:lnTo>
                  <a:close/>
                </a:path>
              </a:pathLst>
            </a:custGeom>
            <a:solidFill>
              <a:srgbClr val="1E4079"/>
            </a:solidFill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pic>
          <p:nvPicPr>
            <p:cNvPr id="31" name="object 3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61046" y="978678"/>
              <a:ext cx="411367" cy="71166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519293" y="534574"/>
              <a:ext cx="440055" cy="278765"/>
            </a:xfrm>
            <a:custGeom>
              <a:avLst/>
              <a:gdLst/>
              <a:ahLst/>
              <a:cxnLst/>
              <a:rect l="l" t="t" r="r" b="b"/>
              <a:pathLst>
                <a:path w="440055" h="278765">
                  <a:moveTo>
                    <a:pt x="439672" y="0"/>
                  </a:moveTo>
                  <a:lnTo>
                    <a:pt x="149032" y="0"/>
                  </a:lnTo>
                  <a:lnTo>
                    <a:pt x="0" y="258128"/>
                  </a:lnTo>
                  <a:lnTo>
                    <a:pt x="35663" y="278724"/>
                  </a:lnTo>
                  <a:lnTo>
                    <a:pt x="172811" y="41171"/>
                  </a:lnTo>
                  <a:lnTo>
                    <a:pt x="439672" y="41171"/>
                  </a:lnTo>
                  <a:lnTo>
                    <a:pt x="439672" y="0"/>
                  </a:lnTo>
                  <a:close/>
                </a:path>
              </a:pathLst>
            </a:custGeom>
            <a:solidFill>
              <a:srgbClr val="1E4079"/>
            </a:solidFill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pic>
          <p:nvPicPr>
            <p:cNvPr id="33" name="object 3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42072" y="707923"/>
              <a:ext cx="249302" cy="224642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681254" y="3317201"/>
            <a:ext cx="1412729" cy="414639"/>
          </a:xfrm>
          <a:prstGeom prst="rect">
            <a:avLst/>
          </a:prstGeom>
        </p:spPr>
        <p:txBody>
          <a:bodyPr vert="horz" wrap="square" lIns="0" tIns="15595" rIns="0" bIns="0" rtlCol="0">
            <a:spAutoFit/>
          </a:bodyPr>
          <a:lstStyle/>
          <a:p>
            <a:pPr marL="11552">
              <a:spcBef>
                <a:spcPts val="123"/>
              </a:spcBef>
            </a:pPr>
            <a:r>
              <a:rPr sz="2592" spc="-9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Школа</a:t>
            </a:r>
            <a:endParaRPr sz="259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170555" y="3317201"/>
            <a:ext cx="547562" cy="414639"/>
          </a:xfrm>
          <a:prstGeom prst="rect">
            <a:avLst/>
          </a:prstGeom>
        </p:spPr>
        <p:txBody>
          <a:bodyPr vert="horz" wrap="square" lIns="0" tIns="15595" rIns="0" bIns="0" rtlCol="0">
            <a:spAutoFit/>
          </a:bodyPr>
          <a:lstStyle/>
          <a:p>
            <a:pPr marL="11552">
              <a:spcBef>
                <a:spcPts val="123"/>
              </a:spcBef>
            </a:pPr>
            <a:r>
              <a:rPr sz="2592" spc="-2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Вуз</a:t>
            </a:r>
            <a:endParaRPr sz="259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472095" y="8712382"/>
            <a:ext cx="0" cy="1098012"/>
          </a:xfrm>
          <a:custGeom>
            <a:avLst/>
            <a:gdLst/>
            <a:ahLst/>
            <a:cxnLst/>
            <a:rect l="l" t="t" r="r" b="b"/>
            <a:pathLst>
              <a:path h="1207134">
                <a:moveTo>
                  <a:pt x="0" y="0"/>
                </a:moveTo>
                <a:lnTo>
                  <a:pt x="0" y="1206769"/>
                </a:lnTo>
              </a:path>
            </a:pathLst>
          </a:custGeom>
          <a:ln w="10470">
            <a:solidFill>
              <a:srgbClr val="4D4D4F"/>
            </a:solidFill>
          </a:ln>
        </p:spPr>
        <p:txBody>
          <a:bodyPr wrap="square" lIns="0" tIns="0" rIns="0" bIns="0" rtlCol="0"/>
          <a:lstStyle/>
          <a:p>
            <a:endParaRPr sz="1637"/>
          </a:p>
        </p:txBody>
      </p:sp>
      <p:graphicFrame>
        <p:nvGraphicFramePr>
          <p:cNvPr id="37" name="object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232902"/>
              </p:ext>
            </p:extLst>
          </p:nvPr>
        </p:nvGraphicFramePr>
        <p:xfrm>
          <a:off x="476858" y="3841877"/>
          <a:ext cx="5200682" cy="23317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05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5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4417">
                <a:tc>
                  <a:txBody>
                    <a:bodyPr/>
                    <a:lstStyle/>
                    <a:p>
                      <a:pPr marL="208915" marR="257810">
                        <a:lnSpc>
                          <a:spcPct val="100499"/>
                        </a:lnSpc>
                        <a:spcBef>
                          <a:spcPts val="305"/>
                        </a:spcBef>
                      </a:pP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Углубленное</a:t>
                      </a:r>
                      <a:r>
                        <a:rPr sz="1900" b="0" i="0" spc="-9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изучение </a:t>
                      </a:r>
                      <a:r>
                        <a:rPr sz="1900" b="0" i="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профильных </a:t>
                      </a: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предметов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233" marB="0">
                    <a:lnR w="12700">
                      <a:solidFill>
                        <a:srgbClr val="4D4D4F"/>
                      </a:solidFill>
                      <a:prstDash val="solid"/>
                    </a:lnR>
                    <a:lnB w="12700">
                      <a:solidFill>
                        <a:srgbClr val="4D4D4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час/неделя</a:t>
                      </a:r>
                      <a:endParaRPr sz="1900" b="0" i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79633" marB="0">
                    <a:lnL w="12700">
                      <a:solidFill>
                        <a:srgbClr val="4D4D4F"/>
                      </a:solidFill>
                      <a:prstDash val="solid"/>
                    </a:lnL>
                    <a:lnB w="12700">
                      <a:solidFill>
                        <a:srgbClr val="4D4D4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940"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lang="ru-RU"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</a:t>
                      </a:r>
                      <a:r>
                        <a:rPr sz="1900" b="0" i="0" spc="-1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атематика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0683" marB="0">
                    <a:lnR w="12700">
                      <a:solidFill>
                        <a:srgbClr val="4D4D4F"/>
                      </a:solidFill>
                      <a:prstDash val="solid"/>
                    </a:lnR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900" b="1" i="0" spc="-50" dirty="0" smtClean="0">
                          <a:solidFill>
                            <a:srgbClr val="ED70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ru-RU" sz="1900" b="1" i="0" spc="-50" dirty="0" smtClean="0">
                          <a:solidFill>
                            <a:srgbClr val="ED70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- 8</a:t>
                      </a:r>
                      <a:endParaRPr sz="1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0683" marB="0">
                    <a:lnL w="12700">
                      <a:solidFill>
                        <a:srgbClr val="4D4D4F"/>
                      </a:solidFill>
                      <a:prstDash val="solid"/>
                    </a:lnL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940"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lang="ru-RU"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</a:t>
                      </a:r>
                      <a:r>
                        <a:rPr sz="1900" b="0" i="0" spc="-1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бществознание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0683" marB="0">
                    <a:lnR w="12700">
                      <a:solidFill>
                        <a:srgbClr val="4D4D4F"/>
                      </a:solidFill>
                      <a:prstDash val="solid"/>
                    </a:lnR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lang="ru-RU" sz="1900" b="1" i="0" spc="-50" dirty="0" smtClean="0">
                          <a:solidFill>
                            <a:srgbClr val="ED70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2 - </a:t>
                      </a:r>
                      <a:r>
                        <a:rPr sz="1900" b="1" i="0" spc="-50" dirty="0" smtClean="0">
                          <a:solidFill>
                            <a:srgbClr val="ED70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sz="1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0683" marB="0">
                    <a:lnL w="12700">
                      <a:solidFill>
                        <a:srgbClr val="4D4D4F"/>
                      </a:solidFill>
                      <a:prstDash val="solid"/>
                    </a:lnL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940"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lang="ru-RU"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</a:t>
                      </a:r>
                      <a:r>
                        <a:rPr sz="1900" b="0" i="0" spc="-1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иология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0683" marB="0">
                    <a:lnR w="12700">
                      <a:solidFill>
                        <a:srgbClr val="4D4D4F"/>
                      </a:solidFill>
                      <a:prstDash val="solid"/>
                    </a:lnR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900" b="1" i="0" spc="-50" dirty="0" smtClean="0">
                          <a:solidFill>
                            <a:srgbClr val="ED70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sz="1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0683" marB="0">
                    <a:lnL w="12700">
                      <a:solidFill>
                        <a:srgbClr val="4D4D4F"/>
                      </a:solidFill>
                      <a:prstDash val="solid"/>
                    </a:lnL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38" name="object 38"/>
          <p:cNvGrpSpPr/>
          <p:nvPr/>
        </p:nvGrpSpPr>
        <p:grpSpPr>
          <a:xfrm>
            <a:off x="471949" y="6544259"/>
            <a:ext cx="5210501" cy="962276"/>
            <a:chOff x="518146" y="7194645"/>
            <a:chExt cx="5728335" cy="1057910"/>
          </a:xfrm>
        </p:grpSpPr>
        <p:sp>
          <p:nvSpPr>
            <p:cNvPr id="39" name="object 39"/>
            <p:cNvSpPr/>
            <p:nvPr/>
          </p:nvSpPr>
          <p:spPr>
            <a:xfrm>
              <a:off x="523544" y="7200042"/>
              <a:ext cx="3413760" cy="0"/>
            </a:xfrm>
            <a:custGeom>
              <a:avLst/>
              <a:gdLst/>
              <a:ahLst/>
              <a:cxnLst/>
              <a:rect l="l" t="t" r="r" b="b"/>
              <a:pathLst>
                <a:path w="3413760">
                  <a:moveTo>
                    <a:pt x="0" y="0"/>
                  </a:moveTo>
                  <a:lnTo>
                    <a:pt x="3413508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40" name="object 40"/>
            <p:cNvSpPr/>
            <p:nvPr/>
          </p:nvSpPr>
          <p:spPr>
            <a:xfrm>
              <a:off x="3937052" y="7200042"/>
              <a:ext cx="2303780" cy="0"/>
            </a:xfrm>
            <a:custGeom>
              <a:avLst/>
              <a:gdLst/>
              <a:ahLst/>
              <a:cxnLst/>
              <a:rect l="l" t="t" r="r" b="b"/>
              <a:pathLst>
                <a:path w="2303779">
                  <a:moveTo>
                    <a:pt x="0" y="0"/>
                  </a:moveTo>
                  <a:lnTo>
                    <a:pt x="2303594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41" name="object 41"/>
            <p:cNvSpPr/>
            <p:nvPr/>
          </p:nvSpPr>
          <p:spPr>
            <a:xfrm>
              <a:off x="3937052" y="7205278"/>
              <a:ext cx="0" cy="513080"/>
            </a:xfrm>
            <a:custGeom>
              <a:avLst/>
              <a:gdLst/>
              <a:ahLst/>
              <a:cxnLst/>
              <a:rect l="l" t="t" r="r" b="b"/>
              <a:pathLst>
                <a:path h="513079">
                  <a:moveTo>
                    <a:pt x="0" y="513073"/>
                  </a:moveTo>
                  <a:lnTo>
                    <a:pt x="0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42" name="object 42"/>
            <p:cNvSpPr/>
            <p:nvPr/>
          </p:nvSpPr>
          <p:spPr>
            <a:xfrm>
              <a:off x="523544" y="7723587"/>
              <a:ext cx="3413760" cy="0"/>
            </a:xfrm>
            <a:custGeom>
              <a:avLst/>
              <a:gdLst/>
              <a:ahLst/>
              <a:cxnLst/>
              <a:rect l="l" t="t" r="r" b="b"/>
              <a:pathLst>
                <a:path w="3413760">
                  <a:moveTo>
                    <a:pt x="0" y="0"/>
                  </a:moveTo>
                  <a:lnTo>
                    <a:pt x="3413508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43" name="object 43"/>
            <p:cNvSpPr/>
            <p:nvPr/>
          </p:nvSpPr>
          <p:spPr>
            <a:xfrm>
              <a:off x="3937052" y="7723587"/>
              <a:ext cx="2303780" cy="0"/>
            </a:xfrm>
            <a:custGeom>
              <a:avLst/>
              <a:gdLst/>
              <a:ahLst/>
              <a:cxnLst/>
              <a:rect l="l" t="t" r="r" b="b"/>
              <a:pathLst>
                <a:path w="2303779">
                  <a:moveTo>
                    <a:pt x="0" y="0"/>
                  </a:moveTo>
                  <a:lnTo>
                    <a:pt x="2303594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44" name="object 44"/>
            <p:cNvSpPr/>
            <p:nvPr/>
          </p:nvSpPr>
          <p:spPr>
            <a:xfrm>
              <a:off x="3937052" y="7728822"/>
              <a:ext cx="0" cy="518795"/>
            </a:xfrm>
            <a:custGeom>
              <a:avLst/>
              <a:gdLst/>
              <a:ahLst/>
              <a:cxnLst/>
              <a:rect l="l" t="t" r="r" b="b"/>
              <a:pathLst>
                <a:path h="518795">
                  <a:moveTo>
                    <a:pt x="0" y="518308"/>
                  </a:moveTo>
                  <a:lnTo>
                    <a:pt x="0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655792" y="6167002"/>
            <a:ext cx="4338908" cy="2290827"/>
          </a:xfrm>
          <a:prstGeom prst="rect">
            <a:avLst/>
          </a:prstGeom>
        </p:spPr>
        <p:txBody>
          <a:bodyPr vert="horz" wrap="square" lIns="0" tIns="12707" rIns="0" bIns="0" rtlCol="0">
            <a:spAutoFit/>
          </a:bodyPr>
          <a:lstStyle/>
          <a:p>
            <a:pPr marL="11552">
              <a:spcBef>
                <a:spcPts val="100"/>
              </a:spcBef>
            </a:pPr>
            <a:r>
              <a:rPr lang="ru-RU" sz="1865" b="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sz="1865" b="1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редпрофессиональные</a:t>
            </a:r>
            <a:r>
              <a:rPr sz="1865" b="1" spc="-3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b="1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спецкурсы</a:t>
            </a:r>
            <a:endParaRPr sz="1865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sz="1728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552">
              <a:tabLst>
                <a:tab pos="3116130" algn="l"/>
              </a:tabLst>
            </a:pPr>
            <a:r>
              <a:rPr lang="ru-RU"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865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бщая</a:t>
            </a: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физиология</a:t>
            </a: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1865" b="1" spc="-45" dirty="0">
                <a:solidFill>
                  <a:srgbClr val="ED70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sz="1865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552">
              <a:spcBef>
                <a:spcPts val="1514"/>
              </a:spcBef>
              <a:tabLst>
                <a:tab pos="3116130" algn="l"/>
              </a:tabLst>
            </a:pPr>
            <a:r>
              <a:rPr lang="ru-RU"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865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оциальная</a:t>
            </a:r>
            <a:r>
              <a:rPr sz="1865" spc="-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spc="-9" dirty="0" err="1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психология</a:t>
            </a:r>
            <a:r>
              <a:rPr lang="ru-RU" sz="1865" spc="-9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1865" b="1" spc="-45" dirty="0">
                <a:solidFill>
                  <a:srgbClr val="ED70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 marL="11552">
              <a:spcBef>
                <a:spcPts val="1514"/>
              </a:spcBef>
              <a:tabLst>
                <a:tab pos="3116130" algn="l"/>
              </a:tabLst>
            </a:pPr>
            <a:r>
              <a:rPr lang="ru-RU" sz="1865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Основы современных </a:t>
            </a:r>
          </a:p>
          <a:p>
            <a:pPr marL="11552">
              <a:spcBef>
                <a:spcPts val="1514"/>
              </a:spcBef>
              <a:tabLst>
                <a:tab pos="3116130" algn="l"/>
              </a:tabLst>
            </a:pPr>
            <a:r>
              <a:rPr lang="ru-RU" sz="1865" dirty="0" err="1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нейронаук</a:t>
            </a: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1865" b="1" spc="-45" dirty="0" smtClean="0">
                <a:solidFill>
                  <a:srgbClr val="ED70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1865" b="1" spc="-45" dirty="0" smtClean="0">
                <a:solidFill>
                  <a:srgbClr val="ED70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sz="186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6" name="object 46"/>
          <p:cNvGraphicFramePr>
            <a:graphicFrameLocks noGrp="1"/>
          </p:cNvGraphicFramePr>
          <p:nvPr>
            <p:extLst/>
          </p:nvPr>
        </p:nvGraphicFramePr>
        <p:xfrm>
          <a:off x="5966044" y="3841877"/>
          <a:ext cx="5200682" cy="19632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779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27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5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4D4D4F"/>
                      </a:solidFill>
                      <a:prstDash val="solid"/>
                    </a:lnR>
                    <a:lnB w="12700">
                      <a:solidFill>
                        <a:srgbClr val="4D4D4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00" b="0" i="0" spc="-1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</a:t>
                      </a: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/год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966" marB="0">
                    <a:lnL w="12700">
                      <a:solidFill>
                        <a:srgbClr val="4D4D4F"/>
                      </a:solidFill>
                      <a:prstDash val="solid"/>
                    </a:lnL>
                    <a:lnB w="12700">
                      <a:solidFill>
                        <a:srgbClr val="4D4D4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4417">
                <a:tc>
                  <a:txBody>
                    <a:bodyPr/>
                    <a:lstStyle/>
                    <a:p>
                      <a:pPr marL="208915" marR="171450">
                        <a:lnSpc>
                          <a:spcPct val="100499"/>
                        </a:lnSpc>
                        <a:spcBef>
                          <a:spcPts val="305"/>
                        </a:spcBef>
                      </a:pPr>
                      <a:r>
                        <a:rPr lang="ru-RU"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</a:t>
                      </a:r>
                      <a:r>
                        <a:rPr sz="1900" b="0" i="0" spc="-1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редпрофессиональные</a:t>
                      </a: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каникулы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233" marB="0">
                    <a:lnR w="12700">
                      <a:solidFill>
                        <a:srgbClr val="4D4D4F"/>
                      </a:solidFill>
                      <a:prstDash val="solid"/>
                    </a:lnR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sz="1900" b="1" i="0" spc="-25" dirty="0">
                          <a:solidFill>
                            <a:srgbClr val="ED70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sz="1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79633" marB="0">
                    <a:lnL w="12700">
                      <a:solidFill>
                        <a:srgbClr val="4D4D4F"/>
                      </a:solidFill>
                      <a:prstDash val="solid"/>
                    </a:lnL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0328">
                <a:tc>
                  <a:txBody>
                    <a:bodyPr/>
                    <a:lstStyle/>
                    <a:p>
                      <a:pPr marL="208915" marR="840105">
                        <a:lnSpc>
                          <a:spcPct val="100499"/>
                        </a:lnSpc>
                        <a:spcBef>
                          <a:spcPts val="305"/>
                        </a:spcBef>
                      </a:pPr>
                      <a:r>
                        <a:rPr lang="ru-RU"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</a:t>
                      </a:r>
                      <a:r>
                        <a:rPr sz="1900" b="0" i="0" spc="-1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роектно</a:t>
                      </a: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исследовательская деятельность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233" marB="0">
                    <a:lnR w="12700">
                      <a:solidFill>
                        <a:srgbClr val="4D4D4F"/>
                      </a:solidFill>
                      <a:prstDash val="solid"/>
                    </a:lnR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089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00" b="1" i="0" spc="-25" dirty="0">
                          <a:solidFill>
                            <a:srgbClr val="ED70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sz="1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466" marB="0">
                    <a:lnL w="12700">
                      <a:solidFill>
                        <a:srgbClr val="4D4D4F"/>
                      </a:solidFill>
                      <a:prstDash val="solid"/>
                    </a:lnL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7" name="object 47"/>
          <p:cNvSpPr txBox="1"/>
          <p:nvPr/>
        </p:nvSpPr>
        <p:spPr>
          <a:xfrm>
            <a:off x="6144983" y="5926868"/>
            <a:ext cx="5016690" cy="872086"/>
          </a:xfrm>
          <a:prstGeom prst="rect">
            <a:avLst/>
          </a:prstGeom>
        </p:spPr>
        <p:txBody>
          <a:bodyPr vert="horz" wrap="square" lIns="0" tIns="10974" rIns="0" bIns="0" rtlCol="0">
            <a:spAutoFit/>
          </a:bodyPr>
          <a:lstStyle/>
          <a:p>
            <a:pPr marL="11552" marR="4621">
              <a:lnSpc>
                <a:spcPct val="100499"/>
              </a:lnSpc>
              <a:spcBef>
                <a:spcPts val="86"/>
              </a:spcBef>
            </a:pPr>
            <a:r>
              <a:rPr lang="ru-RU"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1865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абота</a:t>
            </a:r>
            <a:r>
              <a:rPr sz="1865" spc="-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</a:t>
            </a:r>
            <a:r>
              <a:rPr sz="1865" spc="-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проектом</a:t>
            </a:r>
            <a:r>
              <a:rPr sz="1865" spc="-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865" spc="-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защита</a:t>
            </a:r>
            <a:r>
              <a:rPr sz="1865" spc="-18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spc="-9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проекта</a:t>
            </a:r>
            <a:r>
              <a:rPr lang="ru-RU" sz="1865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65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865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sz="1865" spc="-4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открытой</a:t>
            </a:r>
            <a:r>
              <a:rPr sz="1865" spc="-4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spc="-9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городской</a:t>
            </a:r>
            <a:r>
              <a:rPr sz="1865" spc="-4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spc="-9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научно-</a:t>
            </a:r>
            <a:r>
              <a:rPr sz="1865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практической</a:t>
            </a:r>
            <a:r>
              <a:rPr sz="1865" spc="-4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конференции</a:t>
            </a:r>
            <a:endParaRPr sz="186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481620" y="3232319"/>
            <a:ext cx="5190863" cy="5385031"/>
          </a:xfrm>
          <a:custGeom>
            <a:avLst/>
            <a:gdLst/>
            <a:ahLst/>
            <a:cxnLst/>
            <a:rect l="l" t="t" r="r" b="b"/>
            <a:pathLst>
              <a:path w="5706745" h="4688840">
                <a:moveTo>
                  <a:pt x="261772" y="0"/>
                </a:move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4426566"/>
                </a:lnTo>
                <a:lnTo>
                  <a:pt x="4217" y="4473620"/>
                </a:lnTo>
                <a:lnTo>
                  <a:pt x="16377" y="4517907"/>
                </a:lnTo>
                <a:lnTo>
                  <a:pt x="35739" y="4558687"/>
                </a:lnTo>
                <a:lnTo>
                  <a:pt x="61565" y="4595222"/>
                </a:lnTo>
                <a:lnTo>
                  <a:pt x="93116" y="4626772"/>
                </a:lnTo>
                <a:lnTo>
                  <a:pt x="129651" y="4652599"/>
                </a:lnTo>
                <a:lnTo>
                  <a:pt x="170431" y="4671961"/>
                </a:lnTo>
                <a:lnTo>
                  <a:pt x="214718" y="4684121"/>
                </a:lnTo>
                <a:lnTo>
                  <a:pt x="261772" y="4688338"/>
                </a:lnTo>
                <a:lnTo>
                  <a:pt x="5444860" y="4688338"/>
                </a:lnTo>
                <a:lnTo>
                  <a:pt x="5491913" y="4684121"/>
                </a:lnTo>
                <a:lnTo>
                  <a:pt x="5536200" y="4671961"/>
                </a:lnTo>
                <a:lnTo>
                  <a:pt x="5576981" y="4652599"/>
                </a:lnTo>
                <a:lnTo>
                  <a:pt x="5613516" y="4626772"/>
                </a:lnTo>
                <a:lnTo>
                  <a:pt x="5645066" y="4595222"/>
                </a:lnTo>
                <a:lnTo>
                  <a:pt x="5670892" y="4558687"/>
                </a:lnTo>
                <a:lnTo>
                  <a:pt x="5690255" y="4517907"/>
                </a:lnTo>
                <a:lnTo>
                  <a:pt x="5702414" y="4473620"/>
                </a:lnTo>
                <a:lnTo>
                  <a:pt x="5706632" y="4426566"/>
                </a:lnTo>
                <a:lnTo>
                  <a:pt x="5706632" y="261772"/>
                </a:lnTo>
                <a:lnTo>
                  <a:pt x="5702414" y="214718"/>
                </a:lnTo>
                <a:lnTo>
                  <a:pt x="5690255" y="170431"/>
                </a:lnTo>
                <a:lnTo>
                  <a:pt x="5670892" y="129651"/>
                </a:lnTo>
                <a:lnTo>
                  <a:pt x="5645066" y="93116"/>
                </a:lnTo>
                <a:lnTo>
                  <a:pt x="5613516" y="61565"/>
                </a:lnTo>
                <a:lnTo>
                  <a:pt x="5576981" y="35739"/>
                </a:lnTo>
                <a:lnTo>
                  <a:pt x="5536200" y="16377"/>
                </a:lnTo>
                <a:lnTo>
                  <a:pt x="5491913" y="4217"/>
                </a:lnTo>
                <a:lnTo>
                  <a:pt x="5444860" y="0"/>
                </a:lnTo>
                <a:lnTo>
                  <a:pt x="261772" y="0"/>
                </a:lnTo>
                <a:close/>
              </a:path>
            </a:pathLst>
          </a:custGeom>
          <a:ln w="10470">
            <a:solidFill>
              <a:srgbClr val="4D4D4F"/>
            </a:solidFill>
          </a:ln>
        </p:spPr>
        <p:txBody>
          <a:bodyPr wrap="square" lIns="0" tIns="0" rIns="0" bIns="0" rtlCol="0"/>
          <a:lstStyle/>
          <a:p>
            <a:endParaRPr sz="1637"/>
          </a:p>
        </p:txBody>
      </p:sp>
      <p:sp>
        <p:nvSpPr>
          <p:cNvPr id="49" name="object 49"/>
          <p:cNvSpPr/>
          <p:nvPr/>
        </p:nvSpPr>
        <p:spPr>
          <a:xfrm>
            <a:off x="5970811" y="3232320"/>
            <a:ext cx="5190863" cy="3983686"/>
          </a:xfrm>
          <a:custGeom>
            <a:avLst/>
            <a:gdLst/>
            <a:ahLst/>
            <a:cxnLst/>
            <a:rect l="l" t="t" r="r" b="b"/>
            <a:pathLst>
              <a:path w="5706745" h="4379595">
                <a:moveTo>
                  <a:pt x="261772" y="0"/>
                </a:move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4117675"/>
                </a:lnTo>
                <a:lnTo>
                  <a:pt x="4217" y="4164729"/>
                </a:lnTo>
                <a:lnTo>
                  <a:pt x="16377" y="4209015"/>
                </a:lnTo>
                <a:lnTo>
                  <a:pt x="35739" y="4249796"/>
                </a:lnTo>
                <a:lnTo>
                  <a:pt x="61565" y="4286331"/>
                </a:lnTo>
                <a:lnTo>
                  <a:pt x="93116" y="4317881"/>
                </a:lnTo>
                <a:lnTo>
                  <a:pt x="129651" y="4343707"/>
                </a:lnTo>
                <a:lnTo>
                  <a:pt x="170431" y="4363070"/>
                </a:lnTo>
                <a:lnTo>
                  <a:pt x="214718" y="4375230"/>
                </a:lnTo>
                <a:lnTo>
                  <a:pt x="261772" y="4379447"/>
                </a:lnTo>
                <a:lnTo>
                  <a:pt x="5444860" y="4379447"/>
                </a:lnTo>
                <a:lnTo>
                  <a:pt x="5491913" y="4375230"/>
                </a:lnTo>
                <a:lnTo>
                  <a:pt x="5536200" y="4363070"/>
                </a:lnTo>
                <a:lnTo>
                  <a:pt x="5576981" y="4343707"/>
                </a:lnTo>
                <a:lnTo>
                  <a:pt x="5613516" y="4317881"/>
                </a:lnTo>
                <a:lnTo>
                  <a:pt x="5645066" y="4286331"/>
                </a:lnTo>
                <a:lnTo>
                  <a:pt x="5670892" y="4249796"/>
                </a:lnTo>
                <a:lnTo>
                  <a:pt x="5690255" y="4209015"/>
                </a:lnTo>
                <a:lnTo>
                  <a:pt x="5702414" y="4164729"/>
                </a:lnTo>
                <a:lnTo>
                  <a:pt x="5706632" y="4117675"/>
                </a:lnTo>
                <a:lnTo>
                  <a:pt x="5706632" y="261772"/>
                </a:lnTo>
                <a:lnTo>
                  <a:pt x="5702414" y="214718"/>
                </a:lnTo>
                <a:lnTo>
                  <a:pt x="5690255" y="170431"/>
                </a:lnTo>
                <a:lnTo>
                  <a:pt x="5670892" y="129651"/>
                </a:lnTo>
                <a:lnTo>
                  <a:pt x="5645066" y="93116"/>
                </a:lnTo>
                <a:lnTo>
                  <a:pt x="5613516" y="61565"/>
                </a:lnTo>
                <a:lnTo>
                  <a:pt x="5576981" y="35739"/>
                </a:lnTo>
                <a:lnTo>
                  <a:pt x="5536200" y="16377"/>
                </a:lnTo>
                <a:lnTo>
                  <a:pt x="5491913" y="4217"/>
                </a:lnTo>
                <a:lnTo>
                  <a:pt x="5444860" y="0"/>
                </a:lnTo>
                <a:lnTo>
                  <a:pt x="261772" y="0"/>
                </a:lnTo>
                <a:close/>
              </a:path>
            </a:pathLst>
          </a:custGeom>
          <a:ln w="10470">
            <a:solidFill>
              <a:srgbClr val="4D4D4F"/>
            </a:solidFill>
          </a:ln>
        </p:spPr>
        <p:txBody>
          <a:bodyPr wrap="square" lIns="0" tIns="0" rIns="0" bIns="0" rtlCol="0"/>
          <a:lstStyle/>
          <a:p>
            <a:endParaRPr sz="1637"/>
          </a:p>
        </p:txBody>
      </p:sp>
      <p:sp>
        <p:nvSpPr>
          <p:cNvPr id="50" name="object 50"/>
          <p:cNvSpPr txBox="1"/>
          <p:nvPr/>
        </p:nvSpPr>
        <p:spPr>
          <a:xfrm>
            <a:off x="11569907" y="3838579"/>
            <a:ext cx="4982797" cy="1219099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11552" marR="4621">
              <a:lnSpc>
                <a:spcPct val="101299"/>
              </a:lnSpc>
              <a:spcBef>
                <a:spcPts val="82"/>
              </a:spcBef>
            </a:pPr>
            <a:r>
              <a:rPr sz="2592" b="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Профессиональная</a:t>
            </a:r>
            <a:r>
              <a:rPr sz="2592" b="1" spc="200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b="1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среда: </a:t>
            </a:r>
            <a:r>
              <a:rPr lang="ru-RU" sz="2592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sz="2592" spc="-9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редпрофессиональная</a:t>
            </a:r>
            <a:r>
              <a:rPr sz="2592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практика</a:t>
            </a:r>
            <a:r>
              <a:rPr sz="2592" spc="5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2592" b="1" dirty="0">
                <a:solidFill>
                  <a:srgbClr val="ED70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</a:t>
            </a:r>
            <a:r>
              <a:rPr sz="2592" spc="73" dirty="0">
                <a:solidFill>
                  <a:srgbClr val="ED70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часа/год)</a:t>
            </a:r>
            <a:endParaRPr sz="259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54338" y="8617350"/>
            <a:ext cx="16083251" cy="1212422"/>
          </a:xfrm>
          <a:prstGeom prst="rect">
            <a:avLst/>
          </a:prstGeom>
        </p:spPr>
        <p:txBody>
          <a:bodyPr vert="horz" wrap="square" lIns="0" tIns="15595" rIns="0" bIns="0" rtlCol="0">
            <a:spAutoFit/>
          </a:bodyPr>
          <a:lstStyle/>
          <a:p>
            <a:pPr marL="11552">
              <a:spcBef>
                <a:spcPts val="123"/>
              </a:spcBef>
            </a:pPr>
            <a:r>
              <a:rPr sz="2592" b="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Условия</a:t>
            </a:r>
            <a:r>
              <a:rPr sz="2592" b="1" spc="-50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b="1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поступления:</a:t>
            </a:r>
            <a:endParaRPr sz="2592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4825" indent="-333850">
              <a:spcBef>
                <a:spcPts val="36"/>
              </a:spcBef>
              <a:buClr>
                <a:srgbClr val="ED705C"/>
              </a:buClr>
              <a:buFont typeface="Museo Sans Cyrl 900"/>
              <a:buChar char="•"/>
              <a:tabLst>
                <a:tab pos="344825" algn="l"/>
                <a:tab pos="345402" algn="l"/>
              </a:tabLst>
            </a:pPr>
            <a:r>
              <a:rPr lang="ru-RU" sz="2592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2592" spc="-9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езультаты</a:t>
            </a:r>
            <a:r>
              <a:rPr sz="2592" spc="3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ОГЭ</a:t>
            </a:r>
            <a:r>
              <a:rPr sz="2592" spc="27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sz="2592" spc="3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92" spc="32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учебному предмету «М</a:t>
            </a:r>
            <a:r>
              <a:rPr sz="2592" dirty="0" err="1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атематик</a:t>
            </a:r>
            <a:r>
              <a:rPr lang="ru-RU" sz="2592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а»</a:t>
            </a:r>
            <a:r>
              <a:rPr sz="2592" spc="27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и/</a:t>
            </a:r>
            <a:r>
              <a:rPr sz="2592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  <a:r>
              <a:rPr sz="2592" spc="3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92" spc="32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</a:t>
            </a:r>
            <a:r>
              <a:rPr sz="2592" dirty="0" err="1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бществознани</a:t>
            </a:r>
            <a:r>
              <a:rPr lang="ru-RU" sz="2592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е»</a:t>
            </a:r>
            <a:r>
              <a:rPr sz="2592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2592" spc="27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92" spc="27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«Б</a:t>
            </a:r>
            <a:r>
              <a:rPr sz="2592" dirty="0" err="1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иологи</a:t>
            </a:r>
            <a:r>
              <a:rPr lang="ru-RU" sz="2592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я»</a:t>
            </a:r>
            <a:r>
              <a:rPr sz="2592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2592" spc="32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92" spc="32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«Р</a:t>
            </a:r>
            <a:r>
              <a:rPr sz="2592" dirty="0" err="1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усск</a:t>
            </a:r>
            <a:r>
              <a:rPr lang="ru-RU" sz="2592" dirty="0" err="1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ий</a:t>
            </a:r>
            <a:r>
              <a:rPr sz="2592" spc="27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 err="1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язык</a:t>
            </a:r>
            <a:r>
              <a:rPr lang="ru-RU" sz="2592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ru-RU" sz="2592" spc="32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  <a:r>
              <a:rPr sz="2592" spc="32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ниже</a:t>
            </a:r>
            <a:r>
              <a:rPr sz="2592" spc="27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spc="-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«4»</a:t>
            </a:r>
            <a:endParaRPr sz="259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7669329" y="9738982"/>
            <a:ext cx="414060" cy="299833"/>
          </a:xfrm>
          <a:prstGeom prst="rect">
            <a:avLst/>
          </a:prstGeom>
        </p:spPr>
        <p:txBody>
          <a:bodyPr vert="horz" wrap="square" lIns="0" tIns="12707" rIns="0" bIns="0" rtlCol="0">
            <a:spAutoFit/>
          </a:bodyPr>
          <a:lstStyle/>
          <a:p>
            <a:pPr marL="11552">
              <a:spcBef>
                <a:spcPts val="100"/>
              </a:spcBef>
            </a:pPr>
            <a:r>
              <a:rPr sz="1865" spc="-23" dirty="0">
                <a:solidFill>
                  <a:srgbClr val="A7A9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sz="186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062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1620" y="2381082"/>
            <a:ext cx="5190863" cy="619184"/>
          </a:xfrm>
          <a:custGeom>
            <a:avLst/>
            <a:gdLst/>
            <a:ahLst/>
            <a:cxnLst/>
            <a:rect l="l" t="t" r="r" b="b"/>
            <a:pathLst>
              <a:path w="5706745" h="680720">
                <a:moveTo>
                  <a:pt x="5444860" y="0"/>
                </a:move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680607"/>
                </a:lnTo>
                <a:lnTo>
                  <a:pt x="5706632" y="680607"/>
                </a:lnTo>
                <a:lnTo>
                  <a:pt x="5706632" y="261772"/>
                </a:lnTo>
                <a:lnTo>
                  <a:pt x="5702414" y="214718"/>
                </a:lnTo>
                <a:lnTo>
                  <a:pt x="5690255" y="170431"/>
                </a:lnTo>
                <a:lnTo>
                  <a:pt x="5670892" y="129651"/>
                </a:lnTo>
                <a:lnTo>
                  <a:pt x="5645066" y="93116"/>
                </a:lnTo>
                <a:lnTo>
                  <a:pt x="5613516" y="61565"/>
                </a:lnTo>
                <a:lnTo>
                  <a:pt x="5576981" y="35739"/>
                </a:lnTo>
                <a:lnTo>
                  <a:pt x="5536200" y="16377"/>
                </a:lnTo>
                <a:lnTo>
                  <a:pt x="5491913" y="4217"/>
                </a:lnTo>
                <a:lnTo>
                  <a:pt x="5444860" y="0"/>
                </a:lnTo>
                <a:close/>
              </a:path>
            </a:pathLst>
          </a:custGeom>
          <a:solidFill>
            <a:srgbClr val="78C2E5"/>
          </a:solidFill>
        </p:spPr>
        <p:txBody>
          <a:bodyPr wrap="square" lIns="0" tIns="0" rIns="0" bIns="0" rtlCol="0"/>
          <a:lstStyle/>
          <a:p>
            <a:endParaRPr sz="1637"/>
          </a:p>
        </p:txBody>
      </p:sp>
      <p:sp>
        <p:nvSpPr>
          <p:cNvPr id="3" name="object 3"/>
          <p:cNvSpPr/>
          <p:nvPr/>
        </p:nvSpPr>
        <p:spPr>
          <a:xfrm>
            <a:off x="12037809" y="2381082"/>
            <a:ext cx="5773658" cy="619184"/>
          </a:xfrm>
          <a:custGeom>
            <a:avLst/>
            <a:gdLst/>
            <a:ahLst/>
            <a:cxnLst/>
            <a:rect l="l" t="t" r="r" b="b"/>
            <a:pathLst>
              <a:path w="6347459" h="680720">
                <a:moveTo>
                  <a:pt x="6085333" y="0"/>
                </a:move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680607"/>
                </a:lnTo>
                <a:lnTo>
                  <a:pt x="6347105" y="680607"/>
                </a:lnTo>
                <a:lnTo>
                  <a:pt x="6347105" y="261772"/>
                </a:lnTo>
                <a:lnTo>
                  <a:pt x="6342887" y="214718"/>
                </a:lnTo>
                <a:lnTo>
                  <a:pt x="6330727" y="170431"/>
                </a:lnTo>
                <a:lnTo>
                  <a:pt x="6311365" y="129651"/>
                </a:lnTo>
                <a:lnTo>
                  <a:pt x="6285539" y="93116"/>
                </a:lnTo>
                <a:lnTo>
                  <a:pt x="6253988" y="61565"/>
                </a:lnTo>
                <a:lnTo>
                  <a:pt x="6217453" y="35739"/>
                </a:lnTo>
                <a:lnTo>
                  <a:pt x="6176673" y="16377"/>
                </a:lnTo>
                <a:lnTo>
                  <a:pt x="6132386" y="4217"/>
                </a:lnTo>
                <a:lnTo>
                  <a:pt x="6085333" y="0"/>
                </a:lnTo>
                <a:close/>
              </a:path>
            </a:pathLst>
          </a:custGeom>
          <a:solidFill>
            <a:srgbClr val="78C2E5"/>
          </a:solidFill>
        </p:spPr>
        <p:txBody>
          <a:bodyPr wrap="square" lIns="0" tIns="0" rIns="0" bIns="0" rtlCol="0"/>
          <a:lstStyle/>
          <a:p>
            <a:endParaRPr sz="1637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5306" y="1338610"/>
            <a:ext cx="16901062" cy="685848"/>
          </a:xfrm>
          <a:prstGeom prst="rect">
            <a:avLst/>
          </a:prstGeom>
        </p:spPr>
        <p:txBody>
          <a:bodyPr vert="horz" wrap="square" lIns="0" tIns="13862" rIns="0" bIns="0" rtlCol="0" anchor="ctr">
            <a:spAutoFit/>
          </a:bodyPr>
          <a:lstStyle/>
          <a:p>
            <a:pPr marL="11552">
              <a:spcBef>
                <a:spcPts val="109"/>
              </a:spcBef>
            </a:pPr>
            <a:r>
              <a:rPr sz="4366" dirty="0">
                <a:latin typeface="Arial Black" panose="020B0604020202020204" pitchFamily="34" charset="0"/>
                <a:cs typeface="Arial Black" panose="020B0604020202020204" pitchFamily="34" charset="0"/>
              </a:rPr>
              <a:t>Предпринимательский</a:t>
            </a:r>
            <a:r>
              <a:rPr sz="4366" spc="-104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4366" dirty="0">
                <a:latin typeface="Arial Black" panose="020B0604020202020204" pitchFamily="34" charset="0"/>
                <a:cs typeface="Arial Black" panose="020B0604020202020204" pitchFamily="34" charset="0"/>
              </a:rPr>
              <a:t>класс</a:t>
            </a:r>
            <a:r>
              <a:rPr sz="4366" spc="-96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4366" dirty="0">
                <a:latin typeface="Arial Black" panose="020B0604020202020204" pitchFamily="34" charset="0"/>
                <a:cs typeface="Arial Black" panose="020B0604020202020204" pitchFamily="34" charset="0"/>
              </a:rPr>
              <a:t>в</a:t>
            </a:r>
            <a:r>
              <a:rPr sz="4366" spc="-96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4366" dirty="0">
                <a:latin typeface="Arial Black" panose="020B0604020202020204" pitchFamily="34" charset="0"/>
                <a:cs typeface="Arial Black" panose="020B0604020202020204" pitchFamily="34" charset="0"/>
              </a:rPr>
              <a:t>московской</a:t>
            </a:r>
            <a:r>
              <a:rPr sz="4366" spc="-96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4366" spc="-9" dirty="0">
                <a:latin typeface="Arial Black" panose="020B0604020202020204" pitchFamily="34" charset="0"/>
                <a:cs typeface="Arial Black" panose="020B0604020202020204" pitchFamily="34" charset="0"/>
              </a:rPr>
              <a:t>школе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1260873" y="589273"/>
            <a:ext cx="2406846" cy="190607"/>
            <a:chOff x="1385476" y="647837"/>
            <a:chExt cx="2646045" cy="209550"/>
          </a:xfrm>
        </p:grpSpPr>
        <p:sp>
          <p:nvSpPr>
            <p:cNvPr id="6" name="object 6"/>
            <p:cNvSpPr/>
            <p:nvPr/>
          </p:nvSpPr>
          <p:spPr>
            <a:xfrm>
              <a:off x="1385468" y="664901"/>
              <a:ext cx="127000" cy="147320"/>
            </a:xfrm>
            <a:custGeom>
              <a:avLst/>
              <a:gdLst/>
              <a:ahLst/>
              <a:cxnLst/>
              <a:rect l="l" t="t" r="r" b="b"/>
              <a:pathLst>
                <a:path w="127000" h="147320">
                  <a:moveTo>
                    <a:pt x="126657" y="0"/>
                  </a:moveTo>
                  <a:lnTo>
                    <a:pt x="0" y="0"/>
                  </a:lnTo>
                  <a:lnTo>
                    <a:pt x="0" y="27940"/>
                  </a:lnTo>
                  <a:lnTo>
                    <a:pt x="0" y="147320"/>
                  </a:lnTo>
                  <a:lnTo>
                    <a:pt x="31534" y="147320"/>
                  </a:lnTo>
                  <a:lnTo>
                    <a:pt x="31534" y="27940"/>
                  </a:lnTo>
                  <a:lnTo>
                    <a:pt x="95110" y="27940"/>
                  </a:lnTo>
                  <a:lnTo>
                    <a:pt x="95110" y="147320"/>
                  </a:lnTo>
                  <a:lnTo>
                    <a:pt x="126657" y="147320"/>
                  </a:lnTo>
                  <a:lnTo>
                    <a:pt x="126657" y="27940"/>
                  </a:lnTo>
                  <a:lnTo>
                    <a:pt x="126657" y="0"/>
                  </a:lnTo>
                  <a:close/>
                </a:path>
              </a:pathLst>
            </a:custGeom>
            <a:solidFill>
              <a:srgbClr val="203F7A"/>
            </a:solidFill>
          </p:spPr>
          <p:txBody>
            <a:bodyPr wrap="square" lIns="0" tIns="0" rIns="0" bIns="0" rtlCol="0"/>
            <a:lstStyle/>
            <a:p>
              <a:endParaRPr sz="163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5532" y="692241"/>
              <a:ext cx="257495" cy="16472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23815" y="696206"/>
              <a:ext cx="136697" cy="14394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985492" y="695737"/>
              <a:ext cx="106680" cy="116839"/>
            </a:xfrm>
            <a:custGeom>
              <a:avLst/>
              <a:gdLst/>
              <a:ahLst/>
              <a:cxnLst/>
              <a:rect l="l" t="t" r="r" b="b"/>
              <a:pathLst>
                <a:path w="106680" h="116840">
                  <a:moveTo>
                    <a:pt x="106553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0" y="116840"/>
                  </a:lnTo>
                  <a:lnTo>
                    <a:pt x="32258" y="116840"/>
                  </a:lnTo>
                  <a:lnTo>
                    <a:pt x="32258" y="25400"/>
                  </a:lnTo>
                  <a:lnTo>
                    <a:pt x="74307" y="25400"/>
                  </a:lnTo>
                  <a:lnTo>
                    <a:pt x="74307" y="116840"/>
                  </a:lnTo>
                  <a:lnTo>
                    <a:pt x="106553" y="116840"/>
                  </a:lnTo>
                  <a:lnTo>
                    <a:pt x="106553" y="25400"/>
                  </a:lnTo>
                  <a:lnTo>
                    <a:pt x="106553" y="0"/>
                  </a:lnTo>
                  <a:close/>
                </a:path>
              </a:pathLst>
            </a:custGeom>
            <a:solidFill>
              <a:srgbClr val="203F7A"/>
            </a:solidFill>
          </p:spPr>
          <p:txBody>
            <a:bodyPr wrap="square" lIns="0" tIns="0" rIns="0" bIns="0" rtlCol="0"/>
            <a:lstStyle/>
            <a:p>
              <a:endParaRPr sz="163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3354" y="692241"/>
              <a:ext cx="123608" cy="16472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70091" y="696199"/>
              <a:ext cx="110761" cy="11637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412149" y="695737"/>
              <a:ext cx="108585" cy="116839"/>
            </a:xfrm>
            <a:custGeom>
              <a:avLst/>
              <a:gdLst/>
              <a:ahLst/>
              <a:cxnLst/>
              <a:rect l="l" t="t" r="r" b="b"/>
              <a:pathLst>
                <a:path w="108585" h="116840">
                  <a:moveTo>
                    <a:pt x="108178" y="0"/>
                  </a:moveTo>
                  <a:lnTo>
                    <a:pt x="75946" y="0"/>
                  </a:lnTo>
                  <a:lnTo>
                    <a:pt x="75946" y="45720"/>
                  </a:lnTo>
                  <a:lnTo>
                    <a:pt x="32258" y="45720"/>
                  </a:lnTo>
                  <a:lnTo>
                    <a:pt x="32258" y="0"/>
                  </a:lnTo>
                  <a:lnTo>
                    <a:pt x="0" y="0"/>
                  </a:lnTo>
                  <a:lnTo>
                    <a:pt x="0" y="45720"/>
                  </a:lnTo>
                  <a:lnTo>
                    <a:pt x="0" y="71120"/>
                  </a:lnTo>
                  <a:lnTo>
                    <a:pt x="0" y="116840"/>
                  </a:lnTo>
                  <a:lnTo>
                    <a:pt x="32258" y="116840"/>
                  </a:lnTo>
                  <a:lnTo>
                    <a:pt x="32258" y="71120"/>
                  </a:lnTo>
                  <a:lnTo>
                    <a:pt x="75946" y="71120"/>
                  </a:lnTo>
                  <a:lnTo>
                    <a:pt x="75946" y="116840"/>
                  </a:lnTo>
                  <a:lnTo>
                    <a:pt x="108178" y="116840"/>
                  </a:lnTo>
                  <a:lnTo>
                    <a:pt x="108178" y="71120"/>
                  </a:lnTo>
                  <a:lnTo>
                    <a:pt x="108178" y="45720"/>
                  </a:lnTo>
                  <a:lnTo>
                    <a:pt x="108178" y="0"/>
                  </a:lnTo>
                  <a:close/>
                </a:path>
              </a:pathLst>
            </a:custGeom>
            <a:solidFill>
              <a:srgbClr val="203F7A"/>
            </a:solidFill>
          </p:spPr>
          <p:txBody>
            <a:bodyPr wrap="square" lIns="0" tIns="0" rIns="0" bIns="0" rtlCol="0"/>
            <a:lstStyle/>
            <a:p>
              <a:endParaRPr sz="163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51637" y="696199"/>
              <a:ext cx="110761" cy="11637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86225" y="692234"/>
              <a:ext cx="293016" cy="12291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00713" y="692461"/>
              <a:ext cx="371513" cy="12409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03541" y="692233"/>
              <a:ext cx="217062" cy="12431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44436" y="696199"/>
              <a:ext cx="244648" cy="11637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20372" y="647837"/>
              <a:ext cx="110761" cy="164738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1258960" y="842191"/>
            <a:ext cx="561424" cy="113209"/>
            <a:chOff x="1383373" y="925890"/>
            <a:chExt cx="617220" cy="124460"/>
          </a:xfrm>
        </p:grpSpPr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83373" y="929858"/>
              <a:ext cx="243245" cy="11753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51148" y="925890"/>
              <a:ext cx="109117" cy="12291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784789" y="925890"/>
              <a:ext cx="215202" cy="124310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472800" y="486250"/>
            <a:ext cx="665969" cy="612830"/>
            <a:chOff x="519082" y="534574"/>
            <a:chExt cx="732155" cy="673735"/>
          </a:xfrm>
        </p:grpSpPr>
        <p:sp>
          <p:nvSpPr>
            <p:cNvPr id="24" name="object 24"/>
            <p:cNvSpPr/>
            <p:nvPr/>
          </p:nvSpPr>
          <p:spPr>
            <a:xfrm>
              <a:off x="1068655" y="619693"/>
              <a:ext cx="182880" cy="506095"/>
            </a:xfrm>
            <a:custGeom>
              <a:avLst/>
              <a:gdLst/>
              <a:ahLst/>
              <a:cxnLst/>
              <a:rect l="l" t="t" r="r" b="b"/>
              <a:pathLst>
                <a:path w="182880" h="506094">
                  <a:moveTo>
                    <a:pt x="37339" y="0"/>
                  </a:moveTo>
                  <a:lnTo>
                    <a:pt x="1675" y="20606"/>
                  </a:lnTo>
                  <a:lnTo>
                    <a:pt x="135001" y="251521"/>
                  </a:lnTo>
                  <a:lnTo>
                    <a:pt x="0" y="485377"/>
                  </a:lnTo>
                  <a:lnTo>
                    <a:pt x="35663" y="505974"/>
                  </a:lnTo>
                  <a:lnTo>
                    <a:pt x="182570" y="251521"/>
                  </a:lnTo>
                  <a:lnTo>
                    <a:pt x="37339" y="0"/>
                  </a:lnTo>
                  <a:close/>
                </a:path>
              </a:pathLst>
            </a:custGeom>
            <a:solidFill>
              <a:srgbClr val="24ACDC"/>
            </a:solidFill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25" name="object 25"/>
            <p:cNvSpPr/>
            <p:nvPr/>
          </p:nvSpPr>
          <p:spPr>
            <a:xfrm>
              <a:off x="519074" y="534574"/>
              <a:ext cx="441959" cy="673735"/>
            </a:xfrm>
            <a:custGeom>
              <a:avLst/>
              <a:gdLst/>
              <a:ahLst/>
              <a:cxnLst/>
              <a:rect l="l" t="t" r="r" b="b"/>
              <a:pathLst>
                <a:path w="441959" h="673735">
                  <a:moveTo>
                    <a:pt x="438226" y="632142"/>
                  </a:moveTo>
                  <a:lnTo>
                    <a:pt x="172821" y="632142"/>
                  </a:lnTo>
                  <a:lnTo>
                    <a:pt x="35674" y="394576"/>
                  </a:lnTo>
                  <a:lnTo>
                    <a:pt x="12" y="415175"/>
                  </a:lnTo>
                  <a:lnTo>
                    <a:pt x="149034" y="673315"/>
                  </a:lnTo>
                  <a:lnTo>
                    <a:pt x="438226" y="673315"/>
                  </a:lnTo>
                  <a:lnTo>
                    <a:pt x="438226" y="632142"/>
                  </a:lnTo>
                  <a:close/>
                </a:path>
                <a:path w="441959" h="673735">
                  <a:moveTo>
                    <a:pt x="439699" y="0"/>
                  </a:moveTo>
                  <a:lnTo>
                    <a:pt x="149047" y="0"/>
                  </a:lnTo>
                  <a:lnTo>
                    <a:pt x="0" y="258140"/>
                  </a:lnTo>
                  <a:lnTo>
                    <a:pt x="35661" y="278726"/>
                  </a:lnTo>
                  <a:lnTo>
                    <a:pt x="172808" y="41173"/>
                  </a:lnTo>
                  <a:lnTo>
                    <a:pt x="439699" y="41173"/>
                  </a:lnTo>
                  <a:lnTo>
                    <a:pt x="439699" y="0"/>
                  </a:lnTo>
                  <a:close/>
                </a:path>
                <a:path w="441959" h="673735">
                  <a:moveTo>
                    <a:pt x="441452" y="179184"/>
                  </a:moveTo>
                  <a:lnTo>
                    <a:pt x="400278" y="179184"/>
                  </a:lnTo>
                  <a:lnTo>
                    <a:pt x="400278" y="492213"/>
                  </a:lnTo>
                  <a:lnTo>
                    <a:pt x="441452" y="492213"/>
                  </a:lnTo>
                  <a:lnTo>
                    <a:pt x="441452" y="179184"/>
                  </a:lnTo>
                  <a:close/>
                </a:path>
              </a:pathLst>
            </a:custGeom>
            <a:solidFill>
              <a:srgbClr val="1E4079"/>
            </a:solidFill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83802" y="713318"/>
              <a:ext cx="207962" cy="175942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883774" y="936704"/>
              <a:ext cx="115570" cy="41275"/>
            </a:xfrm>
            <a:custGeom>
              <a:avLst/>
              <a:gdLst/>
              <a:ahLst/>
              <a:cxnLst/>
              <a:rect l="l" t="t" r="r" b="b"/>
              <a:pathLst>
                <a:path w="115569" h="41275">
                  <a:moveTo>
                    <a:pt x="115315" y="0"/>
                  </a:moveTo>
                  <a:lnTo>
                    <a:pt x="0" y="0"/>
                  </a:lnTo>
                  <a:lnTo>
                    <a:pt x="0" y="41181"/>
                  </a:lnTo>
                  <a:lnTo>
                    <a:pt x="115315" y="41181"/>
                  </a:lnTo>
                  <a:lnTo>
                    <a:pt x="115315" y="0"/>
                  </a:lnTo>
                  <a:close/>
                </a:path>
              </a:pathLst>
            </a:custGeom>
            <a:solidFill>
              <a:srgbClr val="1E4079"/>
            </a:solidFill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28" name="object 28"/>
            <p:cNvSpPr/>
            <p:nvPr/>
          </p:nvSpPr>
          <p:spPr>
            <a:xfrm>
              <a:off x="652056" y="779569"/>
              <a:ext cx="193675" cy="252095"/>
            </a:xfrm>
            <a:custGeom>
              <a:avLst/>
              <a:gdLst/>
              <a:ahLst/>
              <a:cxnLst/>
              <a:rect l="l" t="t" r="r" b="b"/>
              <a:pathLst>
                <a:path w="193675" h="252094">
                  <a:moveTo>
                    <a:pt x="41186" y="163855"/>
                  </a:moveTo>
                  <a:lnTo>
                    <a:pt x="0" y="163855"/>
                  </a:lnTo>
                  <a:lnTo>
                    <a:pt x="0" y="252069"/>
                  </a:lnTo>
                  <a:lnTo>
                    <a:pt x="41186" y="252069"/>
                  </a:lnTo>
                  <a:lnTo>
                    <a:pt x="41186" y="163855"/>
                  </a:lnTo>
                  <a:close/>
                </a:path>
                <a:path w="193675" h="252094">
                  <a:moveTo>
                    <a:pt x="117132" y="78320"/>
                  </a:moveTo>
                  <a:lnTo>
                    <a:pt x="75946" y="78320"/>
                  </a:lnTo>
                  <a:lnTo>
                    <a:pt x="75946" y="252069"/>
                  </a:lnTo>
                  <a:lnTo>
                    <a:pt x="117132" y="252069"/>
                  </a:lnTo>
                  <a:lnTo>
                    <a:pt x="117132" y="78320"/>
                  </a:lnTo>
                  <a:close/>
                </a:path>
                <a:path w="193675" h="252094">
                  <a:moveTo>
                    <a:pt x="193103" y="0"/>
                  </a:moveTo>
                  <a:lnTo>
                    <a:pt x="151917" y="0"/>
                  </a:lnTo>
                  <a:lnTo>
                    <a:pt x="151917" y="252069"/>
                  </a:lnTo>
                  <a:lnTo>
                    <a:pt x="193103" y="252069"/>
                  </a:lnTo>
                  <a:lnTo>
                    <a:pt x="193103" y="0"/>
                  </a:lnTo>
                  <a:close/>
                </a:path>
              </a:pathLst>
            </a:custGeom>
            <a:solidFill>
              <a:srgbClr val="4B85A9"/>
            </a:solidFill>
          </p:spPr>
          <p:txBody>
            <a:bodyPr wrap="square" lIns="0" tIns="0" rIns="0" bIns="0" rtlCol="0"/>
            <a:lstStyle/>
            <a:p>
              <a:endParaRPr sz="1637"/>
            </a:p>
          </p:txBody>
        </p:sp>
      </p:grpSp>
      <p:sp>
        <p:nvSpPr>
          <p:cNvPr id="29" name="object 29"/>
          <p:cNvSpPr/>
          <p:nvPr/>
        </p:nvSpPr>
        <p:spPr>
          <a:xfrm>
            <a:off x="486383" y="8712382"/>
            <a:ext cx="0" cy="1098012"/>
          </a:xfrm>
          <a:custGeom>
            <a:avLst/>
            <a:gdLst/>
            <a:ahLst/>
            <a:cxnLst/>
            <a:rect l="l" t="t" r="r" b="b"/>
            <a:pathLst>
              <a:path h="1207134">
                <a:moveTo>
                  <a:pt x="0" y="0"/>
                </a:moveTo>
                <a:lnTo>
                  <a:pt x="0" y="1206769"/>
                </a:lnTo>
              </a:path>
            </a:pathLst>
          </a:custGeom>
          <a:ln w="10470">
            <a:solidFill>
              <a:srgbClr val="4D4D4F"/>
            </a:solidFill>
          </a:ln>
        </p:spPr>
        <p:txBody>
          <a:bodyPr wrap="square" lIns="0" tIns="0" rIns="0" bIns="0" rtlCol="0"/>
          <a:lstStyle/>
          <a:p>
            <a:endParaRPr sz="1637"/>
          </a:p>
        </p:txBody>
      </p:sp>
      <p:graphicFrame>
        <p:nvGraphicFramePr>
          <p:cNvPr id="30" name="object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2456200"/>
              </p:ext>
            </p:extLst>
          </p:nvPr>
        </p:nvGraphicFramePr>
        <p:xfrm>
          <a:off x="476858" y="2995402"/>
          <a:ext cx="5200682" cy="23317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05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5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4417">
                <a:tc>
                  <a:txBody>
                    <a:bodyPr/>
                    <a:lstStyle/>
                    <a:p>
                      <a:pPr marL="208915" marR="257810">
                        <a:lnSpc>
                          <a:spcPct val="100499"/>
                        </a:lnSpc>
                        <a:spcBef>
                          <a:spcPts val="305"/>
                        </a:spcBef>
                      </a:pP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Углубленное</a:t>
                      </a:r>
                      <a:r>
                        <a:rPr sz="1900" b="0" i="0" spc="-9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изучение </a:t>
                      </a:r>
                      <a:r>
                        <a:rPr sz="1900" b="0" i="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профильных </a:t>
                      </a: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предметов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233" marB="0">
                    <a:lnR w="12700">
                      <a:solidFill>
                        <a:srgbClr val="4D4D4F"/>
                      </a:solidFill>
                      <a:prstDash val="solid"/>
                    </a:lnR>
                    <a:lnB w="12700">
                      <a:solidFill>
                        <a:srgbClr val="4D4D4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час/неделя</a:t>
                      </a:r>
                      <a:endParaRPr sz="1900" b="0" i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79633" marB="0">
                    <a:lnL w="12700">
                      <a:solidFill>
                        <a:srgbClr val="4D4D4F"/>
                      </a:solidFill>
                      <a:prstDash val="solid"/>
                    </a:lnL>
                    <a:lnB w="12700">
                      <a:solidFill>
                        <a:srgbClr val="4D4D4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940"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lang="ru-RU"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</a:t>
                      </a:r>
                      <a:r>
                        <a:rPr sz="1900" b="0" i="0" spc="-1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атематика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0683" marB="0">
                    <a:lnR w="12700">
                      <a:solidFill>
                        <a:srgbClr val="4D4D4F"/>
                      </a:solidFill>
                      <a:prstDash val="solid"/>
                    </a:lnR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900" b="1" i="0" spc="-50" dirty="0" smtClean="0">
                          <a:solidFill>
                            <a:srgbClr val="33ABD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ru-RU" sz="1900" b="1" i="0" spc="-50" dirty="0" smtClean="0">
                          <a:solidFill>
                            <a:srgbClr val="33ABD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- 8</a:t>
                      </a:r>
                      <a:endParaRPr sz="1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0683" marB="0">
                    <a:lnL w="12700">
                      <a:solidFill>
                        <a:srgbClr val="4D4D4F"/>
                      </a:solidFill>
                      <a:prstDash val="solid"/>
                    </a:lnL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940"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lang="ru-RU" sz="1900" b="0" i="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</a:t>
                      </a:r>
                      <a:r>
                        <a:rPr sz="1900" b="0" i="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ностранный</a:t>
                      </a:r>
                      <a:r>
                        <a:rPr sz="1900" b="0" i="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900" b="0" i="0" spc="-2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язык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0683" marB="0">
                    <a:lnR w="12700">
                      <a:solidFill>
                        <a:srgbClr val="4D4D4F"/>
                      </a:solidFill>
                      <a:prstDash val="solid"/>
                    </a:lnR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900" b="1" i="0" spc="-50" dirty="0" smtClean="0">
                          <a:solidFill>
                            <a:srgbClr val="33ABD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sz="1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0683" marB="0">
                    <a:lnL w="12700">
                      <a:solidFill>
                        <a:srgbClr val="4D4D4F"/>
                      </a:solidFill>
                      <a:prstDash val="solid"/>
                    </a:lnL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940"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lang="ru-RU"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</a:t>
                      </a:r>
                      <a:r>
                        <a:rPr sz="1900" b="0" i="0" spc="-1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бществознание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0683" marB="0">
                    <a:lnR w="12700">
                      <a:solidFill>
                        <a:srgbClr val="4D4D4F"/>
                      </a:solidFill>
                      <a:prstDash val="solid"/>
                    </a:lnR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900" b="1" i="0" spc="-50" dirty="0" smtClean="0">
                          <a:solidFill>
                            <a:srgbClr val="33ABD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sz="1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0683" marB="0">
                    <a:lnL w="12700">
                      <a:solidFill>
                        <a:srgbClr val="4D4D4F"/>
                      </a:solidFill>
                      <a:prstDash val="solid"/>
                    </a:lnL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31" name="object 31"/>
          <p:cNvGrpSpPr/>
          <p:nvPr/>
        </p:nvGrpSpPr>
        <p:grpSpPr>
          <a:xfrm>
            <a:off x="471949" y="5697784"/>
            <a:ext cx="5210501" cy="1426664"/>
            <a:chOff x="518146" y="6264045"/>
            <a:chExt cx="5728335" cy="1568450"/>
          </a:xfrm>
        </p:grpSpPr>
        <p:sp>
          <p:nvSpPr>
            <p:cNvPr id="32" name="object 32"/>
            <p:cNvSpPr/>
            <p:nvPr/>
          </p:nvSpPr>
          <p:spPr>
            <a:xfrm>
              <a:off x="523544" y="6269442"/>
              <a:ext cx="3413760" cy="0"/>
            </a:xfrm>
            <a:custGeom>
              <a:avLst/>
              <a:gdLst/>
              <a:ahLst/>
              <a:cxnLst/>
              <a:rect l="l" t="t" r="r" b="b"/>
              <a:pathLst>
                <a:path w="3413760">
                  <a:moveTo>
                    <a:pt x="0" y="0"/>
                  </a:moveTo>
                  <a:lnTo>
                    <a:pt x="3413508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33" name="object 33"/>
            <p:cNvSpPr/>
            <p:nvPr/>
          </p:nvSpPr>
          <p:spPr>
            <a:xfrm>
              <a:off x="3937052" y="6269442"/>
              <a:ext cx="2303780" cy="0"/>
            </a:xfrm>
            <a:custGeom>
              <a:avLst/>
              <a:gdLst/>
              <a:ahLst/>
              <a:cxnLst/>
              <a:rect l="l" t="t" r="r" b="b"/>
              <a:pathLst>
                <a:path w="2303779">
                  <a:moveTo>
                    <a:pt x="0" y="0"/>
                  </a:moveTo>
                  <a:lnTo>
                    <a:pt x="2303594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34" name="object 34"/>
            <p:cNvSpPr/>
            <p:nvPr/>
          </p:nvSpPr>
          <p:spPr>
            <a:xfrm>
              <a:off x="3937052" y="6274678"/>
              <a:ext cx="0" cy="1023619"/>
            </a:xfrm>
            <a:custGeom>
              <a:avLst/>
              <a:gdLst/>
              <a:ahLst/>
              <a:cxnLst/>
              <a:rect l="l" t="t" r="r" b="b"/>
              <a:pathLst>
                <a:path h="1023620">
                  <a:moveTo>
                    <a:pt x="0" y="1023529"/>
                  </a:moveTo>
                  <a:lnTo>
                    <a:pt x="0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35" name="object 35"/>
            <p:cNvSpPr/>
            <p:nvPr/>
          </p:nvSpPr>
          <p:spPr>
            <a:xfrm>
              <a:off x="3937052" y="7303442"/>
              <a:ext cx="2303780" cy="0"/>
            </a:xfrm>
            <a:custGeom>
              <a:avLst/>
              <a:gdLst/>
              <a:ahLst/>
              <a:cxnLst/>
              <a:rect l="l" t="t" r="r" b="b"/>
              <a:pathLst>
                <a:path w="2303779">
                  <a:moveTo>
                    <a:pt x="0" y="0"/>
                  </a:moveTo>
                  <a:lnTo>
                    <a:pt x="2303594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36" name="object 36"/>
            <p:cNvSpPr/>
            <p:nvPr/>
          </p:nvSpPr>
          <p:spPr>
            <a:xfrm>
              <a:off x="523544" y="7303442"/>
              <a:ext cx="3413760" cy="0"/>
            </a:xfrm>
            <a:custGeom>
              <a:avLst/>
              <a:gdLst/>
              <a:ahLst/>
              <a:cxnLst/>
              <a:rect l="l" t="t" r="r" b="b"/>
              <a:pathLst>
                <a:path w="3413760">
                  <a:moveTo>
                    <a:pt x="0" y="0"/>
                  </a:moveTo>
                  <a:lnTo>
                    <a:pt x="3413508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37" name="object 37"/>
            <p:cNvSpPr/>
            <p:nvPr/>
          </p:nvSpPr>
          <p:spPr>
            <a:xfrm>
              <a:off x="3937052" y="7308678"/>
              <a:ext cx="0" cy="518795"/>
            </a:xfrm>
            <a:custGeom>
              <a:avLst/>
              <a:gdLst/>
              <a:ahLst/>
              <a:cxnLst/>
              <a:rect l="l" t="t" r="r" b="b"/>
              <a:pathLst>
                <a:path h="518795">
                  <a:moveTo>
                    <a:pt x="0" y="518308"/>
                  </a:moveTo>
                  <a:lnTo>
                    <a:pt x="0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6250044" y="2381083"/>
            <a:ext cx="5210501" cy="2136531"/>
            <a:chOff x="6870484" y="2617721"/>
            <a:chExt cx="5728335" cy="2348865"/>
          </a:xfrm>
        </p:grpSpPr>
        <p:sp>
          <p:nvSpPr>
            <p:cNvPr id="39" name="object 39"/>
            <p:cNvSpPr/>
            <p:nvPr/>
          </p:nvSpPr>
          <p:spPr>
            <a:xfrm>
              <a:off x="6881117" y="2617721"/>
              <a:ext cx="5706745" cy="680720"/>
            </a:xfrm>
            <a:custGeom>
              <a:avLst/>
              <a:gdLst/>
              <a:ahLst/>
              <a:cxnLst/>
              <a:rect l="l" t="t" r="r" b="b"/>
              <a:pathLst>
                <a:path w="5706745" h="680720">
                  <a:moveTo>
                    <a:pt x="5444860" y="0"/>
                  </a:moveTo>
                  <a:lnTo>
                    <a:pt x="261772" y="0"/>
                  </a:lnTo>
                  <a:lnTo>
                    <a:pt x="214718" y="4217"/>
                  </a:lnTo>
                  <a:lnTo>
                    <a:pt x="170431" y="16377"/>
                  </a:lnTo>
                  <a:lnTo>
                    <a:pt x="129651" y="35739"/>
                  </a:lnTo>
                  <a:lnTo>
                    <a:pt x="93116" y="61565"/>
                  </a:lnTo>
                  <a:lnTo>
                    <a:pt x="61565" y="93116"/>
                  </a:lnTo>
                  <a:lnTo>
                    <a:pt x="35739" y="129651"/>
                  </a:lnTo>
                  <a:lnTo>
                    <a:pt x="16377" y="170431"/>
                  </a:lnTo>
                  <a:lnTo>
                    <a:pt x="4217" y="214718"/>
                  </a:lnTo>
                  <a:lnTo>
                    <a:pt x="0" y="261772"/>
                  </a:lnTo>
                  <a:lnTo>
                    <a:pt x="0" y="680607"/>
                  </a:lnTo>
                  <a:lnTo>
                    <a:pt x="5706632" y="680607"/>
                  </a:lnTo>
                  <a:lnTo>
                    <a:pt x="5706632" y="261772"/>
                  </a:lnTo>
                  <a:lnTo>
                    <a:pt x="5702414" y="214718"/>
                  </a:lnTo>
                  <a:lnTo>
                    <a:pt x="5690255" y="170431"/>
                  </a:lnTo>
                  <a:lnTo>
                    <a:pt x="5670892" y="129651"/>
                  </a:lnTo>
                  <a:lnTo>
                    <a:pt x="5645066" y="93116"/>
                  </a:lnTo>
                  <a:lnTo>
                    <a:pt x="5613516" y="61565"/>
                  </a:lnTo>
                  <a:lnTo>
                    <a:pt x="5576981" y="35739"/>
                  </a:lnTo>
                  <a:lnTo>
                    <a:pt x="5536200" y="16377"/>
                  </a:lnTo>
                  <a:lnTo>
                    <a:pt x="5491913" y="4217"/>
                  </a:lnTo>
                  <a:lnTo>
                    <a:pt x="5444860" y="0"/>
                  </a:lnTo>
                  <a:close/>
                </a:path>
              </a:pathLst>
            </a:custGeom>
            <a:solidFill>
              <a:srgbClr val="78C2E5"/>
            </a:solidFill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40" name="object 40"/>
            <p:cNvSpPr/>
            <p:nvPr/>
          </p:nvSpPr>
          <p:spPr>
            <a:xfrm>
              <a:off x="6875885" y="3298329"/>
              <a:ext cx="5717540" cy="405765"/>
            </a:xfrm>
            <a:custGeom>
              <a:avLst/>
              <a:gdLst/>
              <a:ahLst/>
              <a:cxnLst/>
              <a:rect l="l" t="t" r="r" b="b"/>
              <a:pathLst>
                <a:path w="5717540" h="405764">
                  <a:moveTo>
                    <a:pt x="5717103" y="0"/>
                  </a:moveTo>
                  <a:lnTo>
                    <a:pt x="0" y="0"/>
                  </a:lnTo>
                  <a:lnTo>
                    <a:pt x="0" y="405746"/>
                  </a:lnTo>
                  <a:lnTo>
                    <a:pt x="5717103" y="405746"/>
                  </a:lnTo>
                  <a:lnTo>
                    <a:pt x="5717103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41" name="object 41"/>
            <p:cNvSpPr/>
            <p:nvPr/>
          </p:nvSpPr>
          <p:spPr>
            <a:xfrm>
              <a:off x="6875882" y="3704075"/>
              <a:ext cx="4188460" cy="0"/>
            </a:xfrm>
            <a:custGeom>
              <a:avLst/>
              <a:gdLst/>
              <a:ahLst/>
              <a:cxnLst/>
              <a:rect l="l" t="t" r="r" b="b"/>
              <a:pathLst>
                <a:path w="4188459">
                  <a:moveTo>
                    <a:pt x="0" y="0"/>
                  </a:moveTo>
                  <a:lnTo>
                    <a:pt x="4188354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42" name="object 42"/>
            <p:cNvSpPr/>
            <p:nvPr/>
          </p:nvSpPr>
          <p:spPr>
            <a:xfrm>
              <a:off x="11064236" y="3704075"/>
              <a:ext cx="1529080" cy="0"/>
            </a:xfrm>
            <a:custGeom>
              <a:avLst/>
              <a:gdLst/>
              <a:ahLst/>
              <a:cxnLst/>
              <a:rect l="l" t="t" r="r" b="b"/>
              <a:pathLst>
                <a:path w="1529079">
                  <a:moveTo>
                    <a:pt x="0" y="0"/>
                  </a:moveTo>
                  <a:lnTo>
                    <a:pt x="1528749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  <p:sp>
          <p:nvSpPr>
            <p:cNvPr id="43" name="object 43"/>
            <p:cNvSpPr/>
            <p:nvPr/>
          </p:nvSpPr>
          <p:spPr>
            <a:xfrm>
              <a:off x="11064236" y="3709311"/>
              <a:ext cx="0" cy="1251585"/>
            </a:xfrm>
            <a:custGeom>
              <a:avLst/>
              <a:gdLst/>
              <a:ahLst/>
              <a:cxnLst/>
              <a:rect l="l" t="t" r="r" b="b"/>
              <a:pathLst>
                <a:path h="1251585">
                  <a:moveTo>
                    <a:pt x="0" y="1251270"/>
                  </a:moveTo>
                  <a:lnTo>
                    <a:pt x="0" y="0"/>
                  </a:lnTo>
                </a:path>
              </a:pathLst>
            </a:custGeom>
            <a:ln w="10470">
              <a:solidFill>
                <a:srgbClr val="4D4D4F"/>
              </a:solidFill>
            </a:ln>
          </p:spPr>
          <p:txBody>
            <a:bodyPr wrap="square" lIns="0" tIns="0" rIns="0" bIns="0" rtlCol="0"/>
            <a:lstStyle/>
            <a:p>
              <a:endParaRPr sz="1637"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655792" y="5319667"/>
            <a:ext cx="4338908" cy="299833"/>
          </a:xfrm>
          <a:prstGeom prst="rect">
            <a:avLst/>
          </a:prstGeom>
        </p:spPr>
        <p:txBody>
          <a:bodyPr vert="horz" wrap="square" lIns="0" tIns="12707" rIns="0" bIns="0" rtlCol="0">
            <a:spAutoFit/>
          </a:bodyPr>
          <a:lstStyle/>
          <a:p>
            <a:pPr marL="11552">
              <a:spcBef>
                <a:spcPts val="100"/>
              </a:spcBef>
            </a:pPr>
            <a:r>
              <a:rPr lang="ru-RU" sz="1865" b="1" dirty="0">
                <a:solidFill>
                  <a:srgbClr val="4D4D4F"/>
                </a:solidFill>
                <a:latin typeface="Museo Sans Cyrl 900"/>
                <a:cs typeface="Museo Sans Cyrl 900"/>
              </a:rPr>
              <a:t>П</a:t>
            </a:r>
            <a:r>
              <a:rPr sz="1865" b="1" dirty="0" err="1">
                <a:solidFill>
                  <a:srgbClr val="4D4D4F"/>
                </a:solidFill>
                <a:latin typeface="Museo Sans Cyrl 900"/>
                <a:cs typeface="Museo Sans Cyrl 900"/>
              </a:rPr>
              <a:t>редпрофессиональные</a:t>
            </a:r>
            <a:r>
              <a:rPr sz="1865" b="1" spc="-32" dirty="0">
                <a:solidFill>
                  <a:srgbClr val="4D4D4F"/>
                </a:solidFill>
                <a:latin typeface="Museo Sans Cyrl 900"/>
                <a:cs typeface="Museo Sans Cyrl 900"/>
              </a:rPr>
              <a:t> </a:t>
            </a:r>
            <a:r>
              <a:rPr sz="1865" b="1" spc="-9" dirty="0">
                <a:solidFill>
                  <a:srgbClr val="4D4D4F"/>
                </a:solidFill>
                <a:latin typeface="Museo Sans Cyrl 900"/>
                <a:cs typeface="Museo Sans Cyrl 900"/>
              </a:rPr>
              <a:t>спецкурсы</a:t>
            </a:r>
            <a:endParaRPr sz="1865" dirty="0">
              <a:latin typeface="Museo Sans Cyrl 900"/>
              <a:cs typeface="Museo Sans Cyrl 900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55792" y="5726857"/>
            <a:ext cx="2747063" cy="872086"/>
          </a:xfrm>
          <a:prstGeom prst="rect">
            <a:avLst/>
          </a:prstGeom>
        </p:spPr>
        <p:txBody>
          <a:bodyPr vert="horz" wrap="square" lIns="0" tIns="10974" rIns="0" bIns="0" rtlCol="0">
            <a:spAutoFit/>
          </a:bodyPr>
          <a:lstStyle/>
          <a:p>
            <a:pPr marL="11552" marR="4621">
              <a:lnSpc>
                <a:spcPct val="100499"/>
              </a:lnSpc>
              <a:spcBef>
                <a:spcPts val="86"/>
              </a:spcBef>
            </a:pPr>
            <a:r>
              <a:rPr lang="ru-RU" sz="1865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865" spc="-9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сновы</a:t>
            </a:r>
            <a:r>
              <a:rPr sz="1865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предпринимательской деятельности</a:t>
            </a:r>
            <a:endParaRPr sz="186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760725" y="6012588"/>
            <a:ext cx="154796" cy="299833"/>
          </a:xfrm>
          <a:prstGeom prst="rect">
            <a:avLst/>
          </a:prstGeom>
        </p:spPr>
        <p:txBody>
          <a:bodyPr vert="horz" wrap="square" lIns="0" tIns="12707" rIns="0" bIns="0" rtlCol="0">
            <a:spAutoFit/>
          </a:bodyPr>
          <a:lstStyle/>
          <a:p>
            <a:pPr marL="11552">
              <a:spcBef>
                <a:spcPts val="100"/>
              </a:spcBef>
            </a:pPr>
            <a:r>
              <a:rPr lang="ru-RU" sz="1865" b="1" spc="5" dirty="0">
                <a:solidFill>
                  <a:srgbClr val="33AB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sz="186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55792" y="6720961"/>
            <a:ext cx="1538940" cy="299833"/>
          </a:xfrm>
          <a:prstGeom prst="rect">
            <a:avLst/>
          </a:prstGeom>
        </p:spPr>
        <p:txBody>
          <a:bodyPr vert="horz" wrap="square" lIns="0" tIns="12707" rIns="0" bIns="0" rtlCol="0">
            <a:spAutoFit/>
          </a:bodyPr>
          <a:lstStyle/>
          <a:p>
            <a:pPr marL="11552">
              <a:spcBef>
                <a:spcPts val="100"/>
              </a:spcBef>
            </a:pPr>
            <a:r>
              <a:rPr lang="ru-RU" sz="1865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</a:t>
            </a:r>
            <a:r>
              <a:rPr sz="1865" spc="-9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кономика</a:t>
            </a:r>
            <a:endParaRPr sz="186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760725" y="6720960"/>
            <a:ext cx="154796" cy="299833"/>
          </a:xfrm>
          <a:prstGeom prst="rect">
            <a:avLst/>
          </a:prstGeom>
        </p:spPr>
        <p:txBody>
          <a:bodyPr vert="horz" wrap="square" lIns="0" tIns="12707" rIns="0" bIns="0" rtlCol="0">
            <a:spAutoFit/>
          </a:bodyPr>
          <a:lstStyle/>
          <a:p>
            <a:pPr marL="11552">
              <a:spcBef>
                <a:spcPts val="100"/>
              </a:spcBef>
            </a:pPr>
            <a:r>
              <a:rPr sz="1865" b="1" spc="5" dirty="0">
                <a:solidFill>
                  <a:srgbClr val="33AB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sz="186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9" name="object 49"/>
          <p:cNvGraphicFramePr>
            <a:graphicFrameLocks noGrp="1"/>
          </p:cNvGraphicFramePr>
          <p:nvPr>
            <p:extLst/>
          </p:nvPr>
        </p:nvGraphicFramePr>
        <p:xfrm>
          <a:off x="12033044" y="2966551"/>
          <a:ext cx="5780589" cy="31735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856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4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5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4D4D4F"/>
                      </a:solidFill>
                      <a:prstDash val="solid"/>
                    </a:lnR>
                    <a:lnB w="12700">
                      <a:solidFill>
                        <a:srgbClr val="4D4D4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900" b="0" i="0" spc="-1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</a:t>
                      </a: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/год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966" marB="0">
                    <a:lnL w="12700">
                      <a:solidFill>
                        <a:srgbClr val="4D4D4F"/>
                      </a:solidFill>
                      <a:prstDash val="solid"/>
                    </a:lnL>
                    <a:lnB w="12700">
                      <a:solidFill>
                        <a:srgbClr val="4D4D4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1198">
                <a:tc>
                  <a:txBody>
                    <a:bodyPr/>
                    <a:lstStyle/>
                    <a:p>
                      <a:pPr marL="208915" marR="171450">
                        <a:lnSpc>
                          <a:spcPct val="100499"/>
                        </a:lnSpc>
                        <a:spcBef>
                          <a:spcPts val="305"/>
                        </a:spcBef>
                      </a:pPr>
                      <a:endParaRPr lang="en-US" sz="1900" b="0" i="0" spc="-10" dirty="0">
                        <a:solidFill>
                          <a:srgbClr val="4D4D4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233" marB="0">
                    <a:lnR w="12700">
                      <a:solidFill>
                        <a:srgbClr val="4D4D4F"/>
                      </a:solidFill>
                      <a:prstDash val="solid"/>
                    </a:lnR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089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00" b="1" i="0" spc="-25" dirty="0">
                          <a:solidFill>
                            <a:srgbClr val="33ABD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sz="1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466" marB="0">
                    <a:lnL w="12700">
                      <a:solidFill>
                        <a:srgbClr val="4D4D4F"/>
                      </a:solidFill>
                      <a:prstDash val="solid"/>
                    </a:lnL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2860">
                <a:tc>
                  <a:txBody>
                    <a:bodyPr/>
                    <a:lstStyle/>
                    <a:p>
                      <a:pPr marL="208915" marR="807085">
                        <a:lnSpc>
                          <a:spcPct val="100499"/>
                        </a:lnSpc>
                        <a:spcBef>
                          <a:spcPts val="305"/>
                        </a:spcBef>
                      </a:pPr>
                      <a:r>
                        <a:rPr lang="ru-RU" sz="1900" b="0" i="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</a:t>
                      </a:r>
                      <a:r>
                        <a:rPr sz="1900" b="0" i="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азработка</a:t>
                      </a:r>
                      <a:r>
                        <a:rPr sz="1900" b="0" i="0" spc="-45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900" b="0" i="0" spc="-1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бизнес-</a:t>
                      </a:r>
                      <a:r>
                        <a:rPr sz="1900" b="0" i="0" spc="-2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идей</a:t>
                      </a:r>
                      <a:r>
                        <a:rPr sz="1900" b="0" i="0" spc="-2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900" b="0" i="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совместно</a:t>
                      </a:r>
                      <a:r>
                        <a:rPr lang="ru-RU" sz="1900" b="0" i="0" spc="-15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900" b="0" i="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</a:t>
                      </a: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MOS.МШУ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233" marB="0">
                    <a:lnR w="12700">
                      <a:solidFill>
                        <a:srgbClr val="4D4D4F"/>
                      </a:solidFill>
                      <a:prstDash val="solid"/>
                    </a:lnR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sz="1900" b="1" i="0" spc="-25" dirty="0">
                          <a:solidFill>
                            <a:srgbClr val="33ABD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sz="1900" b="1" i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79633" marB="0">
                    <a:lnL w="12700">
                      <a:solidFill>
                        <a:srgbClr val="4D4D4F"/>
                      </a:solidFill>
                      <a:prstDash val="solid"/>
                    </a:lnL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2860">
                <a:tc>
                  <a:txBody>
                    <a:bodyPr/>
                    <a:lstStyle/>
                    <a:p>
                      <a:pPr marL="208915" marR="177165">
                        <a:lnSpc>
                          <a:spcPct val="100499"/>
                        </a:lnSpc>
                        <a:spcBef>
                          <a:spcPts val="305"/>
                        </a:spcBef>
                      </a:pPr>
                      <a:r>
                        <a:rPr lang="ru-RU" sz="1900" b="0" i="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</a:t>
                      </a:r>
                      <a:r>
                        <a:rPr sz="1900" b="0" i="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роектно-</a:t>
                      </a:r>
                      <a:r>
                        <a:rPr sz="1900" b="0" i="0" spc="-10" dirty="0" err="1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исследовательская</a:t>
                      </a:r>
                      <a:r>
                        <a:rPr sz="1900" b="0" i="0" spc="-10" dirty="0">
                          <a:solidFill>
                            <a:srgbClr val="4D4D4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деятельность</a:t>
                      </a:r>
                      <a:endParaRPr sz="1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233" marB="0">
                    <a:lnR w="12700">
                      <a:solidFill>
                        <a:srgbClr val="4D4D4F"/>
                      </a:solidFill>
                      <a:prstDash val="solid"/>
                    </a:lnR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sz="1900" b="1" i="0" spc="-25" dirty="0">
                          <a:solidFill>
                            <a:srgbClr val="33ABD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sz="1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79633" marB="0">
                    <a:lnL w="12700">
                      <a:solidFill>
                        <a:srgbClr val="4D4D4F"/>
                      </a:solidFill>
                      <a:prstDash val="solid"/>
                    </a:lnL>
                    <a:lnT w="12700">
                      <a:solidFill>
                        <a:srgbClr val="4D4D4F"/>
                      </a:solidFill>
                      <a:prstDash val="solid"/>
                    </a:lnT>
                    <a:lnB w="12700">
                      <a:solidFill>
                        <a:srgbClr val="4D4D4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0" name="object 50"/>
          <p:cNvSpPr txBox="1"/>
          <p:nvPr/>
        </p:nvSpPr>
        <p:spPr>
          <a:xfrm>
            <a:off x="12178965" y="5718209"/>
            <a:ext cx="5187397" cy="873836"/>
          </a:xfrm>
          <a:prstGeom prst="rect">
            <a:avLst/>
          </a:prstGeom>
        </p:spPr>
        <p:txBody>
          <a:bodyPr vert="horz" wrap="square" lIns="0" tIns="12707" rIns="0" bIns="0" rtlCol="0">
            <a:spAutoFit/>
          </a:bodyPr>
          <a:lstStyle/>
          <a:p>
            <a:pPr marL="11552">
              <a:spcBef>
                <a:spcPts val="100"/>
              </a:spcBef>
            </a:pPr>
            <a:r>
              <a:rPr lang="ru-RU"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1865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абота</a:t>
            </a:r>
            <a:r>
              <a:rPr sz="1865" spc="-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</a:t>
            </a:r>
            <a:r>
              <a:rPr sz="1865" spc="-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проектом</a:t>
            </a:r>
            <a:r>
              <a:rPr sz="1865" spc="-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865" spc="-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защита</a:t>
            </a:r>
            <a:r>
              <a:rPr sz="1865" spc="-18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проекта</a:t>
            </a:r>
            <a:endParaRPr sz="18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552" marR="4621">
              <a:lnSpc>
                <a:spcPct val="100499"/>
              </a:lnSpc>
            </a:pP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sz="1865" spc="-4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открытой</a:t>
            </a:r>
            <a:r>
              <a:rPr sz="1865" spc="-27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spc="-9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городской</a:t>
            </a:r>
            <a:r>
              <a:rPr sz="1865" spc="-27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spc="-9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научно</a:t>
            </a:r>
            <a:r>
              <a:rPr lang="ru-RU" sz="1865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1865" spc="-9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практической</a:t>
            </a:r>
            <a:r>
              <a:rPr sz="1865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конференции</a:t>
            </a:r>
            <a:endParaRPr sz="186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81254" y="2255715"/>
            <a:ext cx="12103542" cy="1072493"/>
          </a:xfrm>
          <a:prstGeom prst="rect">
            <a:avLst/>
          </a:prstGeom>
        </p:spPr>
        <p:txBody>
          <a:bodyPr vert="horz" wrap="square" lIns="0" tIns="230461" rIns="0" bIns="0" rtlCol="0">
            <a:spAutoFit/>
          </a:bodyPr>
          <a:lstStyle/>
          <a:p>
            <a:pPr marL="11552">
              <a:spcBef>
                <a:spcPts val="1815"/>
              </a:spcBef>
              <a:tabLst>
                <a:tab pos="5789245" algn="l"/>
                <a:tab pos="11567515" algn="l"/>
              </a:tabLst>
            </a:pPr>
            <a:r>
              <a:rPr sz="2592" spc="-9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Школа</a:t>
            </a:r>
            <a:r>
              <a:rPr sz="2592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592" spc="-9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Колледж</a:t>
            </a:r>
            <a:r>
              <a:rPr sz="2592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592" spc="-2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Вуз</a:t>
            </a:r>
            <a:endParaRPr sz="2592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63830">
              <a:spcBef>
                <a:spcPts val="1228"/>
              </a:spcBef>
            </a:pP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Получение</a:t>
            </a:r>
            <a:r>
              <a:rPr sz="1865" spc="-5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профессии</a:t>
            </a:r>
            <a:endParaRPr sz="186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433888" y="3780322"/>
            <a:ext cx="1602253" cy="299833"/>
          </a:xfrm>
          <a:prstGeom prst="rect">
            <a:avLst/>
          </a:prstGeom>
        </p:spPr>
        <p:txBody>
          <a:bodyPr vert="horz" wrap="square" lIns="0" tIns="12707" rIns="0" bIns="0" rtlCol="0">
            <a:spAutoFit/>
          </a:bodyPr>
          <a:lstStyle/>
          <a:p>
            <a:pPr marL="11552">
              <a:spcBef>
                <a:spcPts val="100"/>
              </a:spcBef>
            </a:pPr>
            <a:r>
              <a:rPr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«Агент</a:t>
            </a:r>
            <a:r>
              <a:rPr sz="1865" spc="-4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65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банка»</a:t>
            </a:r>
            <a:endParaRPr sz="186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0243620" y="3780322"/>
            <a:ext cx="1066821" cy="299833"/>
          </a:xfrm>
          <a:prstGeom prst="rect">
            <a:avLst/>
          </a:prstGeom>
        </p:spPr>
        <p:txBody>
          <a:bodyPr vert="horz" wrap="square" lIns="0" tIns="12707" rIns="0" bIns="0" rtlCol="0">
            <a:spAutoFit/>
          </a:bodyPr>
          <a:lstStyle/>
          <a:p>
            <a:pPr marL="11552">
              <a:spcBef>
                <a:spcPts val="100"/>
              </a:spcBef>
            </a:pPr>
            <a:r>
              <a:rPr sz="1865" b="1" dirty="0">
                <a:solidFill>
                  <a:srgbClr val="33AB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 </a:t>
            </a:r>
            <a:r>
              <a:rPr sz="1865" b="1" spc="-9" dirty="0">
                <a:solidFill>
                  <a:srgbClr val="33AB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endParaRPr sz="1865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481620" y="2385844"/>
            <a:ext cx="5190863" cy="4729363"/>
          </a:xfrm>
          <a:custGeom>
            <a:avLst/>
            <a:gdLst/>
            <a:ahLst/>
            <a:cxnLst/>
            <a:rect l="l" t="t" r="r" b="b"/>
            <a:pathLst>
              <a:path w="5706745" h="5199380">
                <a:moveTo>
                  <a:pt x="261772" y="0"/>
                </a:move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4937022"/>
                </a:lnTo>
                <a:lnTo>
                  <a:pt x="4217" y="4984075"/>
                </a:lnTo>
                <a:lnTo>
                  <a:pt x="16377" y="5028362"/>
                </a:lnTo>
                <a:lnTo>
                  <a:pt x="35739" y="5069143"/>
                </a:lnTo>
                <a:lnTo>
                  <a:pt x="61565" y="5105678"/>
                </a:lnTo>
                <a:lnTo>
                  <a:pt x="93116" y="5137228"/>
                </a:lnTo>
                <a:lnTo>
                  <a:pt x="129651" y="5163054"/>
                </a:lnTo>
                <a:lnTo>
                  <a:pt x="170431" y="5182417"/>
                </a:lnTo>
                <a:lnTo>
                  <a:pt x="214718" y="5194577"/>
                </a:lnTo>
                <a:lnTo>
                  <a:pt x="261772" y="5198794"/>
                </a:lnTo>
                <a:lnTo>
                  <a:pt x="5444860" y="5198794"/>
                </a:lnTo>
                <a:lnTo>
                  <a:pt x="5491913" y="5194577"/>
                </a:lnTo>
                <a:lnTo>
                  <a:pt x="5536200" y="5182417"/>
                </a:lnTo>
                <a:lnTo>
                  <a:pt x="5576981" y="5163054"/>
                </a:lnTo>
                <a:lnTo>
                  <a:pt x="5613516" y="5137228"/>
                </a:lnTo>
                <a:lnTo>
                  <a:pt x="5645066" y="5105678"/>
                </a:lnTo>
                <a:lnTo>
                  <a:pt x="5670892" y="5069143"/>
                </a:lnTo>
                <a:lnTo>
                  <a:pt x="5690255" y="5028362"/>
                </a:lnTo>
                <a:lnTo>
                  <a:pt x="5702414" y="4984075"/>
                </a:lnTo>
                <a:lnTo>
                  <a:pt x="5706632" y="4937022"/>
                </a:lnTo>
                <a:lnTo>
                  <a:pt x="5706632" y="261772"/>
                </a:lnTo>
                <a:lnTo>
                  <a:pt x="5702414" y="214718"/>
                </a:lnTo>
                <a:lnTo>
                  <a:pt x="5690255" y="170431"/>
                </a:lnTo>
                <a:lnTo>
                  <a:pt x="5670892" y="129651"/>
                </a:lnTo>
                <a:lnTo>
                  <a:pt x="5645066" y="93116"/>
                </a:lnTo>
                <a:lnTo>
                  <a:pt x="5613516" y="61565"/>
                </a:lnTo>
                <a:lnTo>
                  <a:pt x="5576981" y="35739"/>
                </a:lnTo>
                <a:lnTo>
                  <a:pt x="5536200" y="16377"/>
                </a:lnTo>
                <a:lnTo>
                  <a:pt x="5491913" y="4217"/>
                </a:lnTo>
                <a:lnTo>
                  <a:pt x="5444860" y="0"/>
                </a:lnTo>
                <a:lnTo>
                  <a:pt x="261772" y="0"/>
                </a:lnTo>
                <a:close/>
              </a:path>
            </a:pathLst>
          </a:custGeom>
          <a:ln w="10470">
            <a:solidFill>
              <a:srgbClr val="4D4D4F"/>
            </a:solidFill>
          </a:ln>
        </p:spPr>
        <p:txBody>
          <a:bodyPr wrap="square" lIns="0" tIns="0" rIns="0" bIns="0" rtlCol="0"/>
          <a:lstStyle/>
          <a:p>
            <a:endParaRPr sz="1637"/>
          </a:p>
        </p:txBody>
      </p:sp>
      <p:sp>
        <p:nvSpPr>
          <p:cNvPr id="55" name="object 55"/>
          <p:cNvSpPr/>
          <p:nvPr/>
        </p:nvSpPr>
        <p:spPr>
          <a:xfrm>
            <a:off x="12037810" y="2385844"/>
            <a:ext cx="5771925" cy="4335109"/>
          </a:xfrm>
          <a:custGeom>
            <a:avLst/>
            <a:gdLst/>
            <a:ahLst/>
            <a:cxnLst/>
            <a:rect l="l" t="t" r="r" b="b"/>
            <a:pathLst>
              <a:path w="6345555" h="4890134">
                <a:moveTo>
                  <a:pt x="261772" y="0"/>
                </a:move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4628131"/>
                </a:lnTo>
                <a:lnTo>
                  <a:pt x="4217" y="4675184"/>
                </a:lnTo>
                <a:lnTo>
                  <a:pt x="16377" y="4719471"/>
                </a:lnTo>
                <a:lnTo>
                  <a:pt x="35739" y="4760252"/>
                </a:lnTo>
                <a:lnTo>
                  <a:pt x="61565" y="4796787"/>
                </a:lnTo>
                <a:lnTo>
                  <a:pt x="93116" y="4828337"/>
                </a:lnTo>
                <a:lnTo>
                  <a:pt x="129651" y="4854163"/>
                </a:lnTo>
                <a:lnTo>
                  <a:pt x="170431" y="4873526"/>
                </a:lnTo>
                <a:lnTo>
                  <a:pt x="214718" y="4885685"/>
                </a:lnTo>
                <a:lnTo>
                  <a:pt x="261772" y="4889903"/>
                </a:lnTo>
                <a:lnTo>
                  <a:pt x="6083584" y="4889903"/>
                </a:lnTo>
                <a:lnTo>
                  <a:pt x="6130637" y="4885685"/>
                </a:lnTo>
                <a:lnTo>
                  <a:pt x="6174924" y="4873526"/>
                </a:lnTo>
                <a:lnTo>
                  <a:pt x="6215705" y="4854163"/>
                </a:lnTo>
                <a:lnTo>
                  <a:pt x="6252240" y="4828337"/>
                </a:lnTo>
                <a:lnTo>
                  <a:pt x="6283790" y="4796787"/>
                </a:lnTo>
                <a:lnTo>
                  <a:pt x="6309616" y="4760252"/>
                </a:lnTo>
                <a:lnTo>
                  <a:pt x="6328979" y="4719471"/>
                </a:lnTo>
                <a:lnTo>
                  <a:pt x="6341138" y="4675184"/>
                </a:lnTo>
                <a:lnTo>
                  <a:pt x="6345356" y="4628131"/>
                </a:lnTo>
                <a:lnTo>
                  <a:pt x="6345356" y="261772"/>
                </a:lnTo>
                <a:lnTo>
                  <a:pt x="6341138" y="214718"/>
                </a:lnTo>
                <a:lnTo>
                  <a:pt x="6328979" y="170431"/>
                </a:lnTo>
                <a:lnTo>
                  <a:pt x="6309616" y="129651"/>
                </a:lnTo>
                <a:lnTo>
                  <a:pt x="6283790" y="93116"/>
                </a:lnTo>
                <a:lnTo>
                  <a:pt x="6252240" y="61565"/>
                </a:lnTo>
                <a:lnTo>
                  <a:pt x="6215705" y="35739"/>
                </a:lnTo>
                <a:lnTo>
                  <a:pt x="6174924" y="16377"/>
                </a:lnTo>
                <a:lnTo>
                  <a:pt x="6130637" y="4217"/>
                </a:lnTo>
                <a:lnTo>
                  <a:pt x="6083584" y="0"/>
                </a:lnTo>
                <a:lnTo>
                  <a:pt x="261772" y="0"/>
                </a:lnTo>
                <a:close/>
              </a:path>
            </a:pathLst>
          </a:custGeom>
          <a:ln w="10470">
            <a:solidFill>
              <a:srgbClr val="4D4D4F"/>
            </a:solidFill>
          </a:ln>
        </p:spPr>
        <p:txBody>
          <a:bodyPr wrap="square" lIns="0" tIns="0" rIns="0" bIns="0" rtlCol="0"/>
          <a:lstStyle/>
          <a:p>
            <a:endParaRPr sz="1637"/>
          </a:p>
        </p:txBody>
      </p:sp>
      <p:sp>
        <p:nvSpPr>
          <p:cNvPr id="56" name="object 56"/>
          <p:cNvSpPr/>
          <p:nvPr/>
        </p:nvSpPr>
        <p:spPr>
          <a:xfrm>
            <a:off x="6259715" y="2385844"/>
            <a:ext cx="5190863" cy="2126712"/>
          </a:xfrm>
          <a:custGeom>
            <a:avLst/>
            <a:gdLst/>
            <a:ahLst/>
            <a:cxnLst/>
            <a:rect l="l" t="t" r="r" b="b"/>
            <a:pathLst>
              <a:path w="5706745" h="2338070">
                <a:moveTo>
                  <a:pt x="261772" y="0"/>
                </a:move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2075853"/>
                </a:lnTo>
                <a:lnTo>
                  <a:pt x="4217" y="2122906"/>
                </a:lnTo>
                <a:lnTo>
                  <a:pt x="16377" y="2167193"/>
                </a:lnTo>
                <a:lnTo>
                  <a:pt x="35739" y="2207973"/>
                </a:lnTo>
                <a:lnTo>
                  <a:pt x="61565" y="2244508"/>
                </a:lnTo>
                <a:lnTo>
                  <a:pt x="93116" y="2276059"/>
                </a:lnTo>
                <a:lnTo>
                  <a:pt x="129651" y="2301885"/>
                </a:lnTo>
                <a:lnTo>
                  <a:pt x="170431" y="2321247"/>
                </a:lnTo>
                <a:lnTo>
                  <a:pt x="214718" y="2333407"/>
                </a:lnTo>
                <a:lnTo>
                  <a:pt x="261772" y="2337625"/>
                </a:lnTo>
                <a:lnTo>
                  <a:pt x="5444860" y="2337625"/>
                </a:lnTo>
                <a:lnTo>
                  <a:pt x="5491913" y="2333407"/>
                </a:lnTo>
                <a:lnTo>
                  <a:pt x="5536200" y="2321247"/>
                </a:lnTo>
                <a:lnTo>
                  <a:pt x="5576981" y="2301885"/>
                </a:lnTo>
                <a:lnTo>
                  <a:pt x="5613516" y="2276059"/>
                </a:lnTo>
                <a:lnTo>
                  <a:pt x="5645066" y="2244508"/>
                </a:lnTo>
                <a:lnTo>
                  <a:pt x="5670892" y="2207973"/>
                </a:lnTo>
                <a:lnTo>
                  <a:pt x="5690255" y="2167193"/>
                </a:lnTo>
                <a:lnTo>
                  <a:pt x="5702414" y="2122906"/>
                </a:lnTo>
                <a:lnTo>
                  <a:pt x="5706632" y="2075853"/>
                </a:lnTo>
                <a:lnTo>
                  <a:pt x="5706632" y="261772"/>
                </a:lnTo>
                <a:lnTo>
                  <a:pt x="5702414" y="214718"/>
                </a:lnTo>
                <a:lnTo>
                  <a:pt x="5690255" y="170431"/>
                </a:lnTo>
                <a:lnTo>
                  <a:pt x="5670892" y="129651"/>
                </a:lnTo>
                <a:lnTo>
                  <a:pt x="5645066" y="93116"/>
                </a:lnTo>
                <a:lnTo>
                  <a:pt x="5613516" y="61565"/>
                </a:lnTo>
                <a:lnTo>
                  <a:pt x="5576981" y="35739"/>
                </a:lnTo>
                <a:lnTo>
                  <a:pt x="5536200" y="16377"/>
                </a:lnTo>
                <a:lnTo>
                  <a:pt x="5491913" y="4217"/>
                </a:lnTo>
                <a:lnTo>
                  <a:pt x="5444860" y="0"/>
                </a:lnTo>
                <a:lnTo>
                  <a:pt x="261772" y="0"/>
                </a:lnTo>
                <a:close/>
              </a:path>
            </a:pathLst>
          </a:custGeom>
          <a:ln w="10470">
            <a:solidFill>
              <a:srgbClr val="4D4D4F"/>
            </a:solidFill>
          </a:ln>
        </p:spPr>
        <p:txBody>
          <a:bodyPr wrap="square" lIns="0" tIns="0" rIns="0" bIns="0" rtlCol="0"/>
          <a:lstStyle/>
          <a:p>
            <a:endParaRPr sz="1637"/>
          </a:p>
        </p:txBody>
      </p:sp>
      <p:sp>
        <p:nvSpPr>
          <p:cNvPr id="57" name="object 57"/>
          <p:cNvSpPr txBox="1"/>
          <p:nvPr/>
        </p:nvSpPr>
        <p:spPr>
          <a:xfrm>
            <a:off x="6248162" y="5048248"/>
            <a:ext cx="5207377" cy="1219099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11552" marR="4621">
              <a:lnSpc>
                <a:spcPct val="101299"/>
              </a:lnSpc>
              <a:spcBef>
                <a:spcPts val="82"/>
              </a:spcBef>
            </a:pPr>
            <a:r>
              <a:rPr sz="2592" b="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Предприятия</a:t>
            </a:r>
            <a:r>
              <a:rPr sz="2592" b="1" spc="7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b="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2592" b="1" spc="8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b="1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организации: </a:t>
            </a:r>
            <a:r>
              <a:rPr lang="ru-RU" sz="2592" spc="-7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sz="2592" spc="-73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изнес-</a:t>
            </a:r>
            <a:r>
              <a:rPr sz="2592" spc="-32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тренинги</a:t>
            </a:r>
            <a:r>
              <a:rPr sz="2592" spc="-96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spc="-27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sz="2592" spc="-96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ведущих </a:t>
            </a:r>
            <a:r>
              <a:rPr sz="2592" spc="-4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предпринимателей</a:t>
            </a:r>
            <a:r>
              <a:rPr sz="2592" spc="-8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2592" b="1" dirty="0">
                <a:solidFill>
                  <a:srgbClr val="33AB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sz="2592" spc="-82" dirty="0">
                <a:solidFill>
                  <a:srgbClr val="33AB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часов/год)</a:t>
            </a:r>
            <a:endParaRPr sz="259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70195" y="8617444"/>
            <a:ext cx="16596167" cy="1212422"/>
          </a:xfrm>
          <a:prstGeom prst="rect">
            <a:avLst/>
          </a:prstGeom>
        </p:spPr>
        <p:txBody>
          <a:bodyPr vert="horz" wrap="square" lIns="0" tIns="15595" rIns="0" bIns="0" rtlCol="0">
            <a:spAutoFit/>
          </a:bodyPr>
          <a:lstStyle/>
          <a:p>
            <a:pPr marL="11552">
              <a:spcBef>
                <a:spcPts val="123"/>
              </a:spcBef>
            </a:pPr>
            <a:r>
              <a:rPr sz="2592" b="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Условия</a:t>
            </a:r>
            <a:r>
              <a:rPr sz="2592" b="1" spc="-50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b="1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поступления:</a:t>
            </a:r>
            <a:endParaRPr sz="2592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4825" indent="-333850">
              <a:spcBef>
                <a:spcPts val="36"/>
              </a:spcBef>
              <a:buClr>
                <a:srgbClr val="33ABDE"/>
              </a:buClr>
              <a:buFont typeface="Museo Sans Cyrl 900"/>
              <a:buChar char="•"/>
              <a:tabLst>
                <a:tab pos="344825" algn="l"/>
                <a:tab pos="345402" algn="l"/>
              </a:tabLst>
            </a:pPr>
            <a:r>
              <a:rPr lang="ru-RU" sz="2592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2592" spc="-9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езультаты</a:t>
            </a:r>
            <a:r>
              <a:rPr sz="2592" spc="36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ОГЭ</a:t>
            </a:r>
            <a:r>
              <a:rPr sz="2592" spc="4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sz="2592" spc="4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92" spc="41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учебным предметам «М</a:t>
            </a:r>
            <a:r>
              <a:rPr sz="2592" dirty="0" err="1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атематик</a:t>
            </a:r>
            <a:r>
              <a:rPr lang="ru-RU" sz="2592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а»</a:t>
            </a:r>
            <a:r>
              <a:rPr sz="2592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2592" spc="45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92" spc="45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</a:t>
            </a:r>
            <a:r>
              <a:rPr sz="2592" dirty="0" err="1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бществознани</a:t>
            </a:r>
            <a:r>
              <a:rPr lang="ru-RU" sz="2592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е»</a:t>
            </a:r>
            <a:r>
              <a:rPr sz="2592" spc="45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и/</a:t>
            </a:r>
            <a:r>
              <a:rPr sz="2592" dirty="0" err="1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  <a:r>
              <a:rPr sz="2592" spc="41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92" spc="41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«И</a:t>
            </a:r>
            <a:r>
              <a:rPr sz="2592" dirty="0" err="1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ностранн</a:t>
            </a:r>
            <a:r>
              <a:rPr lang="ru-RU" sz="2592" dirty="0" err="1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ый</a:t>
            </a:r>
            <a:r>
              <a:rPr sz="2592" spc="45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 err="1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язык</a:t>
            </a:r>
            <a:r>
              <a:rPr lang="ru-RU" sz="2592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sz="2592" spc="45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 err="1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  <a:r>
              <a:rPr sz="2592" spc="45" dirty="0" smtClean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ниже</a:t>
            </a:r>
            <a:r>
              <a:rPr sz="2592" spc="4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592" spc="-23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«4»</a:t>
            </a:r>
            <a:endParaRPr sz="259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7801617" y="9738982"/>
            <a:ext cx="281507" cy="299833"/>
          </a:xfrm>
          <a:prstGeom prst="rect">
            <a:avLst/>
          </a:prstGeom>
        </p:spPr>
        <p:txBody>
          <a:bodyPr vert="horz" wrap="square" lIns="0" tIns="12707" rIns="0" bIns="0" rtlCol="0">
            <a:spAutoFit/>
          </a:bodyPr>
          <a:lstStyle/>
          <a:p>
            <a:pPr marL="11552">
              <a:spcBef>
                <a:spcPts val="100"/>
              </a:spcBef>
            </a:pPr>
            <a:r>
              <a:rPr sz="1865" spc="-23" dirty="0">
                <a:solidFill>
                  <a:srgbClr val="A7A9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endParaRPr sz="186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object 50">
            <a:extLst>
              <a:ext uri="{FF2B5EF4-FFF2-40B4-BE49-F238E27FC236}">
                <a16:creationId xmlns:a16="http://schemas.microsoft.com/office/drawing/2014/main" id="{ED18CF8D-3E15-0F1C-4743-8F73833A566D}"/>
              </a:ext>
            </a:extLst>
          </p:cNvPr>
          <p:cNvSpPr txBox="1"/>
          <p:nvPr/>
        </p:nvSpPr>
        <p:spPr>
          <a:xfrm>
            <a:off x="12178965" y="3586401"/>
            <a:ext cx="3549640" cy="586834"/>
          </a:xfrm>
          <a:prstGeom prst="rect">
            <a:avLst/>
          </a:prstGeom>
        </p:spPr>
        <p:txBody>
          <a:bodyPr vert="horz" wrap="square" lIns="0" tIns="12707" rIns="0" bIns="0" rtlCol="0">
            <a:spAutoFit/>
          </a:bodyPr>
          <a:lstStyle/>
          <a:p>
            <a:pPr marL="11552">
              <a:spcBef>
                <a:spcPts val="100"/>
              </a:spcBef>
            </a:pPr>
            <a:r>
              <a:rPr lang="ru-RU" sz="1865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Предпрофессиональные каникулы</a:t>
            </a:r>
            <a:endParaRPr sz="186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77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6095" y="300918"/>
            <a:ext cx="17600669" cy="789742"/>
          </a:xfrm>
        </p:spPr>
        <p:txBody>
          <a:bodyPr>
            <a:normAutofit fontScale="90000"/>
          </a:bodyPr>
          <a:lstStyle/>
          <a:p>
            <a:pPr algn="l"/>
            <a:r>
              <a:rPr lang="ru-RU" sz="5399" dirty="0">
                <a:latin typeface="Arial Black" panose="020B0604020202020204" pitchFamily="34" charset="0"/>
                <a:cs typeface="Arial Black" panose="020B0604020202020204" pitchFamily="34" charset="0"/>
              </a:rPr>
              <a:t>Кадетский класс в московской школе 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6275128" y="2678320"/>
          <a:ext cx="5406307" cy="32969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503369">
                  <a:extLst>
                    <a:ext uri="{9D8B030D-6E8A-4147-A177-3AD203B41FA5}">
                      <a16:colId xmlns:a16="http://schemas.microsoft.com/office/drawing/2014/main" val="4066129140"/>
                    </a:ext>
                  </a:extLst>
                </a:gridCol>
                <a:gridCol w="1902938">
                  <a:extLst>
                    <a:ext uri="{9D8B030D-6E8A-4147-A177-3AD203B41FA5}">
                      <a16:colId xmlns:a16="http://schemas.microsoft.com/office/drawing/2014/main" val="1299826350"/>
                    </a:ext>
                  </a:extLst>
                </a:gridCol>
              </a:tblGrid>
              <a:tr h="691643">
                <a:tc>
                  <a:txBody>
                    <a:bodyPr/>
                    <a:lstStyle/>
                    <a:p>
                      <a:r>
                        <a:rPr lang="ru-RU" sz="18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Программы дополнительного</a:t>
                      </a:r>
                      <a:r>
                        <a:rPr lang="ru-RU" sz="18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образования</a:t>
                      </a:r>
                      <a:endParaRPr lang="ru-RU"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800" b="1" i="0" dirty="0">
                        <a:solidFill>
                          <a:srgbClr val="E83273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6840180"/>
                  </a:ext>
                </a:extLst>
              </a:tr>
              <a:tr h="691643">
                <a:tc>
                  <a:txBody>
                    <a:bodyPr/>
                    <a:lstStyle/>
                    <a:p>
                      <a:r>
                        <a:rPr lang="ru-RU" sz="18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Начальная военная подготовка</a:t>
                      </a:r>
                      <a:endParaRPr lang="ru-RU"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i="0" dirty="0" smtClean="0">
                          <a:solidFill>
                            <a:srgbClr val="E832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ч</a:t>
                      </a:r>
                      <a:endParaRPr lang="ru-RU" sz="1800" b="1" i="0" dirty="0">
                        <a:solidFill>
                          <a:srgbClr val="E83273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4417695"/>
                  </a:ext>
                </a:extLst>
              </a:tr>
              <a:tr h="637878">
                <a:tc>
                  <a:txBody>
                    <a:bodyPr/>
                    <a:lstStyle/>
                    <a:p>
                      <a:r>
                        <a:rPr lang="ru-RU" sz="18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Строевая подготовка</a:t>
                      </a:r>
                      <a:endParaRPr lang="ru-RU"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i="0" dirty="0" smtClean="0">
                          <a:solidFill>
                            <a:srgbClr val="E832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ч.</a:t>
                      </a:r>
                      <a:endParaRPr lang="ru-RU" sz="1800" b="1" i="0" dirty="0">
                        <a:solidFill>
                          <a:srgbClr val="E83273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1298677"/>
                  </a:ext>
                </a:extLst>
              </a:tr>
              <a:tr h="637878">
                <a:tc>
                  <a:txBody>
                    <a:bodyPr/>
                    <a:lstStyle/>
                    <a:p>
                      <a:r>
                        <a:rPr lang="ru-RU" sz="18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Бальные танцы</a:t>
                      </a:r>
                      <a:endParaRPr lang="ru-RU"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i="0" dirty="0" smtClean="0">
                          <a:solidFill>
                            <a:srgbClr val="E832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ч.</a:t>
                      </a:r>
                      <a:endParaRPr lang="ru-RU" sz="1800" b="1" i="0" dirty="0">
                        <a:solidFill>
                          <a:srgbClr val="E83273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0303431"/>
                  </a:ext>
                </a:extLst>
              </a:tr>
              <a:tr h="637878">
                <a:tc>
                  <a:txBody>
                    <a:bodyPr/>
                    <a:lstStyle/>
                    <a:p>
                      <a:r>
                        <a:rPr lang="ru-RU" sz="18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Первая помощь</a:t>
                      </a:r>
                      <a:endParaRPr lang="ru-RU"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i="0" dirty="0" smtClean="0">
                          <a:solidFill>
                            <a:srgbClr val="E832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ч.</a:t>
                      </a:r>
                      <a:endParaRPr lang="ru-RU" sz="1800" b="1" i="0" dirty="0">
                        <a:solidFill>
                          <a:srgbClr val="E83273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8746581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88725" y="6497964"/>
            <a:ext cx="5461279" cy="31883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592" b="1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Условия поступления:</a:t>
            </a:r>
          </a:p>
          <a:p>
            <a:pPr algn="just"/>
            <a:endParaRPr lang="ru-RU" sz="2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1902" indent="-311902">
              <a:buClr>
                <a:srgbClr val="2A529E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 </a:t>
            </a:r>
            <a:r>
              <a:rPr lang="ru-RU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ОГЭ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 4 учебным предметам не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ниже «4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311902" indent="-311902">
              <a:buClr>
                <a:srgbClr val="2A529E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Наличие  знака ГТО</a:t>
            </a:r>
          </a:p>
          <a:p>
            <a:pPr marL="311902" indent="-311902">
              <a:buClr>
                <a:srgbClr val="2A529E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Наличие удостоверения члена движения «</a:t>
            </a:r>
            <a:r>
              <a:rPr lang="ru-RU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ЮНАРМИЯ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311902" indent="-311902">
              <a:buClr>
                <a:srgbClr val="2A529E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Наличие книжки волонтера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1902" indent="-311902">
              <a:buClr>
                <a:srgbClr val="2A529E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Индивидуальные результаты: дипломы призера или победителя олимпиад, конкурсов профессионального мастерства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rgbClr val="2A529E"/>
              </a:buClr>
              <a:buSzPct val="120000"/>
            </a:pPr>
            <a:endParaRPr lang="ru-RU" sz="2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24">
            <a:extLst>
              <a:ext uri="{FF2B5EF4-FFF2-40B4-BE49-F238E27FC236}">
                <a16:creationId xmlns:a16="http://schemas.microsoft.com/office/drawing/2014/main" id="{9645E831-5B25-05B2-08B6-C6523C7F990B}"/>
              </a:ext>
            </a:extLst>
          </p:cNvPr>
          <p:cNvSpPr txBox="1"/>
          <p:nvPr/>
        </p:nvSpPr>
        <p:spPr>
          <a:xfrm>
            <a:off x="17669329" y="9686299"/>
            <a:ext cx="397920" cy="299833"/>
          </a:xfrm>
          <a:prstGeom prst="rect">
            <a:avLst/>
          </a:prstGeom>
        </p:spPr>
        <p:txBody>
          <a:bodyPr vert="horz" wrap="square" lIns="0" tIns="12707" rIns="0" bIns="0" rtlCol="0">
            <a:spAutoFit/>
          </a:bodyPr>
          <a:lstStyle/>
          <a:p>
            <a:pPr marL="11552">
              <a:spcBef>
                <a:spcPts val="100"/>
              </a:spcBef>
            </a:pPr>
            <a:r>
              <a:rPr lang="ru-RU" sz="1865" spc="-23" dirty="0">
                <a:solidFill>
                  <a:srgbClr val="A7A9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</a:t>
            </a:r>
            <a:endParaRPr sz="186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85A0E277-CF8E-EA90-FF00-167E047B474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-29729" y="-7956397"/>
          <a:ext cx="17448580" cy="702805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2936902">
                  <a:extLst>
                    <a:ext uri="{9D8B030D-6E8A-4147-A177-3AD203B41FA5}">
                      <a16:colId xmlns:a16="http://schemas.microsoft.com/office/drawing/2014/main" val="1258947523"/>
                    </a:ext>
                  </a:extLst>
                </a:gridCol>
                <a:gridCol w="2692453">
                  <a:extLst>
                    <a:ext uri="{9D8B030D-6E8A-4147-A177-3AD203B41FA5}">
                      <a16:colId xmlns:a16="http://schemas.microsoft.com/office/drawing/2014/main" val="840552481"/>
                    </a:ext>
                  </a:extLst>
                </a:gridCol>
                <a:gridCol w="1819225">
                  <a:extLst>
                    <a:ext uri="{9D8B030D-6E8A-4147-A177-3AD203B41FA5}">
                      <a16:colId xmlns:a16="http://schemas.microsoft.com/office/drawing/2014/main" val="1654516953"/>
                    </a:ext>
                  </a:extLst>
                </a:gridCol>
              </a:tblGrid>
              <a:tr h="580744">
                <a:tc gridSpan="3">
                  <a:txBody>
                    <a:bodyPr/>
                    <a:lstStyle/>
                    <a:p>
                      <a:pPr algn="l"/>
                      <a:r>
                        <a:rPr lang="ru-RU" sz="2900" b="1" i="0" dirty="0">
                          <a:solidFill>
                            <a:srgbClr val="2A529E"/>
                          </a:solidFill>
                          <a:latin typeface="Arial Black" panose="020B0604020202020204" pitchFamily="34" charset="0"/>
                          <a:ea typeface="+mj-ea"/>
                          <a:cs typeface="Arial Black" panose="020B0604020202020204" pitchFamily="34" charset="0"/>
                        </a:rPr>
                        <a:t>Школа </a:t>
                      </a:r>
                    </a:p>
                  </a:txBody>
                  <a:tcPr marL="137151" marR="137151" marT="68575" marB="68575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719710"/>
                  </a:ext>
                </a:extLst>
              </a:tr>
              <a:tr h="1273860">
                <a:tc>
                  <a:txBody>
                    <a:bodyPr/>
                    <a:lstStyle/>
                    <a:p>
                      <a:pPr marL="0" algn="ctr" rtl="0" fontAlgn="t"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1900" b="0" i="0" spc="-1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Направление </a:t>
                      </a:r>
                    </a:p>
                    <a:p>
                      <a:pPr marL="0" algn="ctr" rtl="0" fontAlgn="t"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1900" b="0" i="0" spc="-1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предпрофессиональной подготовки/ведомство </a:t>
                      </a:r>
                      <a:endParaRPr lang="ru-RU" sz="1900" b="0" i="0" spc="-1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37151" marR="137151" marT="68575" marB="6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529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t"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1900" b="0" i="0" spc="-1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Углубленное изучение профильных предметов</a:t>
                      </a:r>
                    </a:p>
                  </a:txBody>
                  <a:tcPr marL="137151" marR="137151" marT="68575" marB="6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529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t"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1900" b="0" i="0" spc="-1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час/неделя </a:t>
                      </a:r>
                    </a:p>
                  </a:txBody>
                  <a:tcPr marL="137151" marR="137151" marT="68575" marB="6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52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8943672"/>
                  </a:ext>
                </a:extLst>
              </a:tr>
              <a:tr h="440301">
                <a:tc rowSpan="3">
                  <a:txBody>
                    <a:bodyPr/>
                    <a:lstStyle/>
                    <a:p>
                      <a:pPr marL="0" indent="176213">
                        <a:buFont typeface="Symbol" panose="05050102010706020507" pitchFamily="18" charset="2"/>
                        <a:buChar char="-"/>
                      </a:pPr>
                      <a:r>
                        <a:rPr lang="ru-RU" sz="18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Федеральная служба по надзору в сфере защиты прав потребителей и благополучия человека,</a:t>
                      </a:r>
                      <a:r>
                        <a:rPr lang="ru-RU" sz="18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indent="176213">
                        <a:buFont typeface="Symbol" panose="05050102010706020507" pitchFamily="18" charset="2"/>
                        <a:buChar char="-"/>
                      </a:pPr>
                      <a:r>
                        <a:rPr lang="ru-RU" sz="18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Служба российского казачества, </a:t>
                      </a:r>
                    </a:p>
                    <a:p>
                      <a:pPr marL="0" marR="0" indent="1762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-"/>
                        <a:tabLst/>
                        <a:defRPr/>
                      </a:pPr>
                      <a:r>
                        <a:rPr lang="ru-RU" sz="18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Министерство Российской Федерации по делам гражданской обороны, чрезвычайным ситуациям и ликвидации последствий стихийных бедствий (экология)</a:t>
                      </a:r>
                      <a:endParaRPr lang="ru-RU"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Химия</a:t>
                      </a: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i="0" dirty="0">
                          <a:solidFill>
                            <a:srgbClr val="00B0F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менее 3 ч.</a:t>
                      </a: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2853275"/>
                  </a:ext>
                </a:extLst>
              </a:tr>
              <a:tr h="4143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Биология</a:t>
                      </a: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 менее 3 ч.</a:t>
                      </a: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076279"/>
                  </a:ext>
                </a:extLst>
              </a:tr>
              <a:tr h="4143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Физика</a:t>
                      </a:r>
                      <a:endParaRPr lang="ru-RU"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 менее 3 ч.</a:t>
                      </a: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570"/>
                  </a:ext>
                </a:extLst>
              </a:tr>
              <a:tr h="474052">
                <a:tc rowSpan="3">
                  <a:txBody>
                    <a:bodyPr/>
                    <a:lstStyle/>
                    <a:p>
                      <a:pPr marL="0" marR="0" indent="1762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-"/>
                        <a:tabLst/>
                        <a:defRPr/>
                      </a:pP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Министерство обороны Российской Федерации, </a:t>
                      </a:r>
                    </a:p>
                    <a:p>
                      <a:pPr marL="0" marR="0" indent="1762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-"/>
                        <a:tabLst/>
                        <a:defRPr/>
                      </a:pP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Министерство Российской Федерации по делам гражданской обороны, чрезвычайным ситуациям и ликвидации последствий стихийных бедствий,</a:t>
                      </a:r>
                    </a:p>
                    <a:p>
                      <a:pPr marL="0" indent="176213" algn="l" defTabSz="914400" rtl="0" eaLnBrk="1" latinLnBrk="0" hangingPunct="1">
                        <a:buFont typeface="Symbol" panose="05050102010706020507" pitchFamily="18" charset="2"/>
                        <a:buChar char="-"/>
                      </a:pP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Министерство внутренних дел Российской Федерации </a:t>
                      </a: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Математика</a:t>
                      </a: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 менее 6 ч.</a:t>
                      </a:r>
                      <a:endParaRPr lang="ru-RU" sz="1800" b="1" i="0" dirty="0">
                        <a:solidFill>
                          <a:srgbClr val="00B0F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8884906"/>
                  </a:ext>
                </a:extLst>
              </a:tr>
              <a:tr h="4143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Информатика</a:t>
                      </a:r>
                      <a:endParaRPr lang="ru-RU"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 менее 4 ч.</a:t>
                      </a: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7381444"/>
                  </a:ext>
                </a:extLst>
              </a:tr>
              <a:tr h="4143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Физика</a:t>
                      </a:r>
                      <a:endParaRPr lang="ru-RU"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 менее 4 ч.</a:t>
                      </a: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509820"/>
                  </a:ext>
                </a:extLst>
              </a:tr>
              <a:tr h="414396">
                <a:tc rowSpan="3">
                  <a:txBody>
                    <a:bodyPr/>
                    <a:lstStyle/>
                    <a:p>
                      <a:pPr marL="0" indent="176213" algn="l" defTabSz="914400" rtl="0" eaLnBrk="1" latinLnBrk="0" hangingPunct="1">
                        <a:buFont typeface="Symbol" panose="05050102010706020507" pitchFamily="18" charset="2"/>
                        <a:buChar char="-"/>
                      </a:pP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Министерство юстиции Российской Федерации,</a:t>
                      </a:r>
                    </a:p>
                    <a:p>
                      <a:pPr marL="0" marR="0" indent="1762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-"/>
                        <a:tabLst/>
                        <a:defRPr/>
                      </a:pP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Министерство иностранных дел Российской Федерации, </a:t>
                      </a:r>
                    </a:p>
                    <a:p>
                      <a:pPr marL="0" indent="176213" algn="l" defTabSz="914400" rtl="0" eaLnBrk="1" latinLnBrk="0" hangingPunct="1">
                        <a:buFont typeface="Symbol" panose="05050102010706020507" pitchFamily="18" charset="2"/>
                        <a:buChar char="-"/>
                      </a:pP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Государственное муниципальное управление, </a:t>
                      </a:r>
                    </a:p>
                    <a:p>
                      <a:pPr marL="0" indent="176213" algn="l" defTabSz="914400" rtl="0" eaLnBrk="1" latinLnBrk="0" hangingPunct="1">
                        <a:buFont typeface="Symbol" panose="05050102010706020507" pitchFamily="18" charset="2"/>
                        <a:buChar char="-"/>
                      </a:pP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Военная журналистика, Военный перевод </a:t>
                      </a: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Иностранный язык</a:t>
                      </a: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 менее 4 ч.</a:t>
                      </a: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401405"/>
                  </a:ext>
                </a:extLst>
              </a:tr>
              <a:tr h="4143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Русский язык</a:t>
                      </a:r>
                      <a:r>
                        <a:rPr lang="ru-RU" sz="18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 менее 3 ч.</a:t>
                      </a: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4309325"/>
                  </a:ext>
                </a:extLst>
              </a:tr>
              <a:tr h="4173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Обществознание</a:t>
                      </a:r>
                      <a:endParaRPr lang="ru-RU"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 менее 3 ч.</a:t>
                      </a: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1010275"/>
                  </a:ext>
                </a:extLst>
              </a:tr>
              <a:tr h="414396">
                <a:tc rowSpan="3">
                  <a:txBody>
                    <a:bodyPr/>
                    <a:lstStyle/>
                    <a:p>
                      <a:pPr marL="0" indent="176213" algn="l" defTabSz="914400" rtl="0" eaLnBrk="1" latinLnBrk="0" hangingPunct="1">
                        <a:buFont typeface="Symbol" panose="05050102010706020507" pitchFamily="18" charset="2"/>
                        <a:buChar char="-"/>
                      </a:pP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Федеральная служба безопасности Российской Федерации, </a:t>
                      </a:r>
                    </a:p>
                    <a:p>
                      <a:pPr marL="0" indent="176213" algn="l" defTabSz="914400" rtl="0" eaLnBrk="1" latinLnBrk="0" hangingPunct="1">
                        <a:buFont typeface="Symbol" panose="05050102010706020507" pitchFamily="18" charset="2"/>
                        <a:buChar char="-"/>
                      </a:pP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Федеральная служба охраны Российской Федерации,</a:t>
                      </a:r>
                    </a:p>
                    <a:p>
                      <a:pPr marL="0" indent="176213" algn="l" defTabSz="914400" rtl="0" eaLnBrk="1" latinLnBrk="0" hangingPunct="1">
                        <a:buFont typeface="Symbol" panose="05050102010706020507" pitchFamily="18" charset="2"/>
                        <a:buChar char="-"/>
                      </a:pP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Федеральная служба войск национальной гвардии </a:t>
                      </a: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История</a:t>
                      </a:r>
                      <a:r>
                        <a:rPr lang="ru-RU" sz="18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(3 ч)</a:t>
                      </a: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 менее 3 ч.</a:t>
                      </a: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0253154"/>
                  </a:ext>
                </a:extLst>
              </a:tr>
              <a:tr h="4437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Обществознание </a:t>
                      </a:r>
                      <a:endParaRPr lang="ru-RU"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 менее 3 ч.</a:t>
                      </a:r>
                      <a:endParaRPr lang="ru-RU" sz="1800" b="1" i="0" dirty="0">
                        <a:solidFill>
                          <a:srgbClr val="00B0F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4679531"/>
                  </a:ext>
                </a:extLst>
              </a:tr>
              <a:tr h="4757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Математика</a:t>
                      </a:r>
                      <a:endParaRPr lang="ru-RU"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 менее 4 ч.</a:t>
                      </a:r>
                      <a:endParaRPr lang="ru-RU" sz="1800" b="1" i="0" dirty="0">
                        <a:solidFill>
                          <a:srgbClr val="00B0F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3281372"/>
                  </a:ext>
                </a:extLst>
              </a:tr>
            </a:tbl>
          </a:graphicData>
        </a:graphic>
      </p:graphicFrame>
      <p:graphicFrame>
        <p:nvGraphicFramePr>
          <p:cNvPr id="18" name="Таблица 17">
            <a:extLst>
              <a:ext uri="{FF2B5EF4-FFF2-40B4-BE49-F238E27FC236}">
                <a16:creationId xmlns:a16="http://schemas.microsoft.com/office/drawing/2014/main" id="{4E794E78-FE59-E11A-EF31-1A4AD4D499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432103"/>
              </p:ext>
            </p:extLst>
          </p:nvPr>
        </p:nvGraphicFramePr>
        <p:xfrm>
          <a:off x="307947" y="2652214"/>
          <a:ext cx="5231848" cy="159449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293174">
                  <a:extLst>
                    <a:ext uri="{9D8B030D-6E8A-4147-A177-3AD203B41FA5}">
                      <a16:colId xmlns:a16="http://schemas.microsoft.com/office/drawing/2014/main" val="840552481"/>
                    </a:ext>
                  </a:extLst>
                </a:gridCol>
                <a:gridCol w="1938674">
                  <a:extLst>
                    <a:ext uri="{9D8B030D-6E8A-4147-A177-3AD203B41FA5}">
                      <a16:colId xmlns:a16="http://schemas.microsoft.com/office/drawing/2014/main" val="1654516953"/>
                    </a:ext>
                  </a:extLst>
                </a:gridCol>
              </a:tblGrid>
              <a:tr h="556392">
                <a:tc>
                  <a:txBody>
                    <a:bodyPr/>
                    <a:lstStyle/>
                    <a:p>
                      <a:r>
                        <a:rPr lang="ru-RU" sz="18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Математика</a:t>
                      </a: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327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 </a:t>
                      </a: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8327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ч.</a:t>
                      </a:r>
                      <a:endParaRPr lang="ru-RU" sz="1800" b="1" i="0" dirty="0">
                        <a:solidFill>
                          <a:srgbClr val="E83273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2853275"/>
                  </a:ext>
                </a:extLst>
              </a:tr>
              <a:tr h="519051">
                <a:tc>
                  <a:txBody>
                    <a:bodyPr/>
                    <a:lstStyle/>
                    <a:p>
                      <a:r>
                        <a:rPr lang="ru-RU" sz="18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Русский язык</a:t>
                      </a:r>
                      <a:endParaRPr lang="ru-RU"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327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</a:t>
                      </a: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8327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ч.</a:t>
                      </a: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8076279"/>
                  </a:ext>
                </a:extLst>
              </a:tr>
              <a:tr h="519051">
                <a:tc>
                  <a:txBody>
                    <a:bodyPr/>
                    <a:lstStyle/>
                    <a:p>
                      <a:r>
                        <a:rPr lang="ru-RU" sz="18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Информатика</a:t>
                      </a:r>
                      <a:endParaRPr lang="ru-RU"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327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</a:t>
                      </a: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8327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ч.</a:t>
                      </a: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8570"/>
                  </a:ext>
                </a:extLst>
              </a:tr>
            </a:tbl>
          </a:graphicData>
        </a:graphic>
      </p:graphicFrame>
      <p:graphicFrame>
        <p:nvGraphicFramePr>
          <p:cNvPr id="20" name="Таблица 19">
            <a:extLst>
              <a:ext uri="{FF2B5EF4-FFF2-40B4-BE49-F238E27FC236}">
                <a16:creationId xmlns:a16="http://schemas.microsoft.com/office/drawing/2014/main" id="{2777E546-8355-9F10-13F5-06A1CE73DC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4350905"/>
              </p:ext>
            </p:extLst>
          </p:nvPr>
        </p:nvGraphicFramePr>
        <p:xfrm>
          <a:off x="307947" y="4246711"/>
          <a:ext cx="5231848" cy="172852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293174">
                  <a:extLst>
                    <a:ext uri="{9D8B030D-6E8A-4147-A177-3AD203B41FA5}">
                      <a16:colId xmlns:a16="http://schemas.microsoft.com/office/drawing/2014/main" val="840552481"/>
                    </a:ext>
                  </a:extLst>
                </a:gridCol>
                <a:gridCol w="1938674">
                  <a:extLst>
                    <a:ext uri="{9D8B030D-6E8A-4147-A177-3AD203B41FA5}">
                      <a16:colId xmlns:a16="http://schemas.microsoft.com/office/drawing/2014/main" val="1654516953"/>
                    </a:ext>
                  </a:extLst>
                </a:gridCol>
              </a:tblGrid>
              <a:tr h="649103">
                <a:tc>
                  <a:txBody>
                    <a:bodyPr/>
                    <a:lstStyle/>
                    <a:p>
                      <a:r>
                        <a:rPr lang="ru-RU" sz="18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Обществознание</a:t>
                      </a:r>
                      <a:endParaRPr lang="ru-RU"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327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</a:t>
                      </a: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8327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ч.</a:t>
                      </a: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2853275"/>
                  </a:ext>
                </a:extLst>
              </a:tr>
              <a:tr h="607307">
                <a:tc>
                  <a:txBody>
                    <a:bodyPr/>
                    <a:lstStyle/>
                    <a:p>
                      <a:r>
                        <a:rPr lang="ru-RU" sz="18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История</a:t>
                      </a:r>
                      <a:endParaRPr lang="ru-RU"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327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</a:t>
                      </a: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8327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ч.</a:t>
                      </a: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8076279"/>
                  </a:ext>
                </a:extLst>
              </a:tr>
              <a:tr h="472119">
                <a:tc>
                  <a:txBody>
                    <a:bodyPr/>
                    <a:lstStyle/>
                    <a:p>
                      <a:r>
                        <a:rPr lang="ru-RU" sz="18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Физика</a:t>
                      </a:r>
                      <a:endParaRPr lang="ru-RU"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327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</a:t>
                      </a: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8327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ч.</a:t>
                      </a:r>
                    </a:p>
                  </a:txBody>
                  <a:tcPr marL="137151" marR="137151" marT="68575" marB="6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8570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1B32AF6B-5F5F-511C-9A47-624F46169F43}"/>
              </a:ext>
            </a:extLst>
          </p:cNvPr>
          <p:cNvSpPr txBox="1"/>
          <p:nvPr/>
        </p:nvSpPr>
        <p:spPr>
          <a:xfrm>
            <a:off x="212434" y="2175350"/>
            <a:ext cx="5478322" cy="372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9918" indent="-259918" defTabSz="831738">
              <a:buClr>
                <a:srgbClr val="E83273"/>
              </a:buClr>
              <a:buFont typeface="Arial" panose="020B0604020202020204" pitchFamily="34" charset="0"/>
              <a:buChar char="•"/>
              <a:defRPr/>
            </a:pPr>
            <a:r>
              <a:rPr lang="ru-RU" sz="1819" b="1" dirty="0">
                <a:latin typeface="Arial" panose="020B0604020202020204" pitchFamily="34" charset="0"/>
                <a:cs typeface="Arial" panose="020B0604020202020204" pitchFamily="34" charset="0"/>
              </a:rPr>
              <a:t>МЧС России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60EC664-E980-9FC3-F903-86A980E1272F}"/>
              </a:ext>
            </a:extLst>
          </p:cNvPr>
          <p:cNvSpPr txBox="1"/>
          <p:nvPr/>
        </p:nvSpPr>
        <p:spPr>
          <a:xfrm>
            <a:off x="210045" y="1209818"/>
            <a:ext cx="3119023" cy="540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911" b="1" dirty="0">
                <a:solidFill>
                  <a:srgbClr val="2A529E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rPr>
              <a:t>Школа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88B4C9A-5AC5-F4BF-F9F7-408655433FB6}"/>
              </a:ext>
            </a:extLst>
          </p:cNvPr>
          <p:cNvSpPr txBox="1"/>
          <p:nvPr/>
        </p:nvSpPr>
        <p:spPr>
          <a:xfrm>
            <a:off x="6254771" y="1339523"/>
            <a:ext cx="5016964" cy="540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911" b="1" dirty="0" err="1">
                <a:solidFill>
                  <a:srgbClr val="2A529E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rPr>
              <a:t>Доп.образование</a:t>
            </a:r>
            <a:endParaRPr lang="ru-RU" sz="2911" b="1" dirty="0">
              <a:solidFill>
                <a:srgbClr val="2A529E"/>
              </a:solidFill>
              <a:latin typeface="Arial Black" panose="020B0604020202020204" pitchFamily="34" charset="0"/>
              <a:ea typeface="+mj-ea"/>
              <a:cs typeface="Arial Black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A518EF-91B2-118A-4046-202B928E1D58}"/>
              </a:ext>
            </a:extLst>
          </p:cNvPr>
          <p:cNvSpPr txBox="1"/>
          <p:nvPr/>
        </p:nvSpPr>
        <p:spPr>
          <a:xfrm>
            <a:off x="195484" y="1826203"/>
            <a:ext cx="5344312" cy="37228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defTabSz="831738">
              <a:buClr>
                <a:srgbClr val="E83273"/>
              </a:buClr>
              <a:defRPr/>
            </a:pPr>
            <a:r>
              <a:rPr lang="ru-RU" sz="1819" dirty="0">
                <a:latin typeface="Arial" panose="020B0604020202020204" pitchFamily="34" charset="0"/>
                <a:cs typeface="Arial" panose="020B0604020202020204" pitchFamily="34" charset="0"/>
              </a:rPr>
              <a:t>Ведомство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9825F83-48ED-250A-6B6B-F0C427F48435}"/>
              </a:ext>
            </a:extLst>
          </p:cNvPr>
          <p:cNvSpPr/>
          <p:nvPr/>
        </p:nvSpPr>
        <p:spPr>
          <a:xfrm>
            <a:off x="6254771" y="5420747"/>
            <a:ext cx="5661694" cy="42271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592" b="1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Обязательными при реализации проекта являются:</a:t>
            </a:r>
          </a:p>
          <a:p>
            <a:r>
              <a:rPr lang="ru-RU" sz="2592" b="1" spc="-9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11902" indent="-311902">
              <a:buClr>
                <a:srgbClr val="2A529E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Дополнительные общеразвивающие программы предпрофессиональной подготовки</a:t>
            </a:r>
            <a:br>
              <a:rPr lang="ru-RU" sz="2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выбранным направлениям (не менее 2-х)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/>
          </p:nvPr>
        </p:nvGraphicFramePr>
        <p:xfrm>
          <a:off x="12332335" y="2050109"/>
          <a:ext cx="5534428" cy="76261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34428">
                  <a:extLst>
                    <a:ext uri="{9D8B030D-6E8A-4147-A177-3AD203B41FA5}">
                      <a16:colId xmlns:a16="http://schemas.microsoft.com/office/drawing/2014/main" val="2024210180"/>
                    </a:ext>
                  </a:extLst>
                </a:gridCol>
              </a:tblGrid>
              <a:tr h="827813">
                <a:tc>
                  <a:txBody>
                    <a:bodyPr/>
                    <a:lstStyle/>
                    <a:p>
                      <a:r>
                        <a:rPr lang="ru-RU" sz="2200" dirty="0" smtClean="0"/>
                        <a:t>Академия ГПС МЧС России </a:t>
                      </a:r>
                      <a:r>
                        <a:rPr lang="en-US" sz="2200" dirty="0" smtClean="0">
                          <a:hlinkClick r:id="rId2"/>
                        </a:rPr>
                        <a:t>https://academygps.ru/</a:t>
                      </a:r>
                      <a:r>
                        <a:rPr lang="ru-RU" sz="2200" dirty="0" smtClean="0"/>
                        <a:t> </a:t>
                      </a:r>
                      <a:endParaRPr lang="ru-RU" sz="2200" dirty="0"/>
                    </a:p>
                  </a:txBody>
                  <a:tcPr marL="83174" marR="83174" marT="41587" marB="41587"/>
                </a:tc>
                <a:extLst>
                  <a:ext uri="{0D108BD9-81ED-4DB2-BD59-A6C34878D82A}">
                    <a16:rowId xmlns:a16="http://schemas.microsoft.com/office/drawing/2014/main" val="1476146426"/>
                  </a:ext>
                </a:extLst>
              </a:tr>
              <a:tr h="602100">
                <a:tc>
                  <a:txBody>
                    <a:bodyPr/>
                    <a:lstStyle/>
                    <a:p>
                      <a:r>
                        <a:rPr lang="ru-RU" sz="2200" dirty="0" err="1" smtClean="0"/>
                        <a:t>Губкинский</a:t>
                      </a:r>
                      <a:r>
                        <a:rPr lang="ru-RU" sz="2200" dirty="0" smtClean="0"/>
                        <a:t> университет </a:t>
                      </a:r>
                      <a:r>
                        <a:rPr lang="en-US" sz="2200" dirty="0" smtClean="0">
                          <a:hlinkClick r:id="rId3"/>
                        </a:rPr>
                        <a:t>https://gubkin.ru/</a:t>
                      </a:r>
                      <a:r>
                        <a:rPr lang="ru-RU" sz="2200" dirty="0" smtClean="0"/>
                        <a:t> </a:t>
                      </a:r>
                      <a:endParaRPr lang="ru-RU" sz="2200" dirty="0"/>
                    </a:p>
                  </a:txBody>
                  <a:tcPr marL="83174" marR="83174" marT="41587" marB="41587"/>
                </a:tc>
                <a:extLst>
                  <a:ext uri="{0D108BD9-81ED-4DB2-BD59-A6C34878D82A}">
                    <a16:rowId xmlns:a16="http://schemas.microsoft.com/office/drawing/2014/main" val="2697478424"/>
                  </a:ext>
                </a:extLst>
              </a:tr>
              <a:tr h="807862">
                <a:tc>
                  <a:txBody>
                    <a:bodyPr/>
                    <a:lstStyle/>
                    <a:p>
                      <a:r>
                        <a:rPr lang="ru-RU" sz="2200" dirty="0" smtClean="0"/>
                        <a:t>Дипломатическая академия МИД России </a:t>
                      </a:r>
                      <a:r>
                        <a:rPr lang="en-US" sz="2200" dirty="0" smtClean="0">
                          <a:hlinkClick r:id="rId4"/>
                        </a:rPr>
                        <a:t>https://www.dipacademy.ru/</a:t>
                      </a:r>
                      <a:r>
                        <a:rPr lang="ru-RU" sz="2200" dirty="0" smtClean="0"/>
                        <a:t> </a:t>
                      </a:r>
                      <a:endParaRPr lang="ru-RU" sz="2200" dirty="0"/>
                    </a:p>
                  </a:txBody>
                  <a:tcPr marL="83174" marR="83174" marT="41587" marB="41587"/>
                </a:tc>
                <a:extLst>
                  <a:ext uri="{0D108BD9-81ED-4DB2-BD59-A6C34878D82A}">
                    <a16:rowId xmlns:a16="http://schemas.microsoft.com/office/drawing/2014/main" val="3061745161"/>
                  </a:ext>
                </a:extLst>
              </a:tr>
              <a:tr h="505133">
                <a:tc>
                  <a:txBody>
                    <a:bodyPr/>
                    <a:lstStyle/>
                    <a:p>
                      <a:r>
                        <a:rPr lang="ru-RU" sz="2200" dirty="0" smtClean="0"/>
                        <a:t>МАДИ </a:t>
                      </a:r>
                      <a:r>
                        <a:rPr lang="en-US" sz="2200" dirty="0" smtClean="0">
                          <a:hlinkClick r:id="rId5"/>
                        </a:rPr>
                        <a:t>https://pk.madi.ru/</a:t>
                      </a:r>
                      <a:r>
                        <a:rPr lang="ru-RU" sz="2200" dirty="0" smtClean="0"/>
                        <a:t> </a:t>
                      </a:r>
                      <a:endParaRPr lang="ru-RU" sz="2200" dirty="0"/>
                    </a:p>
                  </a:txBody>
                  <a:tcPr marL="83174" marR="83174" marT="41587" marB="41587"/>
                </a:tc>
                <a:extLst>
                  <a:ext uri="{0D108BD9-81ED-4DB2-BD59-A6C34878D82A}">
                    <a16:rowId xmlns:a16="http://schemas.microsoft.com/office/drawing/2014/main" val="2004659050"/>
                  </a:ext>
                </a:extLst>
              </a:tr>
              <a:tr h="529813">
                <a:tc>
                  <a:txBody>
                    <a:bodyPr/>
                    <a:lstStyle/>
                    <a:p>
                      <a:r>
                        <a:rPr lang="ru-RU" sz="2200" dirty="0" smtClean="0"/>
                        <a:t>МАИ </a:t>
                      </a:r>
                      <a:r>
                        <a:rPr lang="en-US" sz="2200" dirty="0" smtClean="0">
                          <a:hlinkClick r:id="rId6"/>
                        </a:rPr>
                        <a:t>https://priem.mai.ru/</a:t>
                      </a:r>
                      <a:r>
                        <a:rPr lang="ru-RU" sz="2200" dirty="0" smtClean="0"/>
                        <a:t> </a:t>
                      </a:r>
                      <a:endParaRPr lang="ru-RU" sz="2200" dirty="0"/>
                    </a:p>
                  </a:txBody>
                  <a:tcPr marL="83174" marR="83174" marT="41587" marB="41587"/>
                </a:tc>
                <a:extLst>
                  <a:ext uri="{0D108BD9-81ED-4DB2-BD59-A6C34878D82A}">
                    <a16:rowId xmlns:a16="http://schemas.microsoft.com/office/drawing/2014/main" val="651048710"/>
                  </a:ext>
                </a:extLst>
              </a:tr>
              <a:tr h="415870">
                <a:tc>
                  <a:txBody>
                    <a:bodyPr/>
                    <a:lstStyle/>
                    <a:p>
                      <a:r>
                        <a:rPr lang="ru-RU" sz="2200" dirty="0" smtClean="0"/>
                        <a:t>МГЛУ </a:t>
                      </a:r>
                      <a:r>
                        <a:rPr lang="en-US" sz="2200" dirty="0" smtClean="0">
                          <a:hlinkClick r:id="rId7"/>
                        </a:rPr>
                        <a:t>https://linguanet.ru/</a:t>
                      </a:r>
                      <a:r>
                        <a:rPr lang="ru-RU" sz="2200" dirty="0" smtClean="0"/>
                        <a:t> </a:t>
                      </a:r>
                      <a:endParaRPr lang="ru-RU" sz="2200" dirty="0"/>
                    </a:p>
                  </a:txBody>
                  <a:tcPr marL="83174" marR="83174" marT="41587" marB="41587"/>
                </a:tc>
                <a:extLst>
                  <a:ext uri="{0D108BD9-81ED-4DB2-BD59-A6C34878D82A}">
                    <a16:rowId xmlns:a16="http://schemas.microsoft.com/office/drawing/2014/main" val="2392969740"/>
                  </a:ext>
                </a:extLst>
              </a:tr>
              <a:tr h="748566">
                <a:tc>
                  <a:txBody>
                    <a:bodyPr/>
                    <a:lstStyle/>
                    <a:p>
                      <a:r>
                        <a:rPr lang="ru-RU" sz="2200" dirty="0" smtClean="0"/>
                        <a:t>МГТУ им. Н.Э. Баумана </a:t>
                      </a:r>
                      <a:r>
                        <a:rPr lang="en-US" sz="2200" dirty="0" smtClean="0">
                          <a:hlinkClick r:id="rId8"/>
                        </a:rPr>
                        <a:t>https://www.bmstu.ru/</a:t>
                      </a:r>
                      <a:r>
                        <a:rPr lang="ru-RU" sz="2200" dirty="0" smtClean="0"/>
                        <a:t> </a:t>
                      </a:r>
                      <a:endParaRPr lang="ru-RU" sz="2200" dirty="0"/>
                    </a:p>
                  </a:txBody>
                  <a:tcPr marL="83174" marR="83174" marT="41587" marB="41587"/>
                </a:tc>
                <a:extLst>
                  <a:ext uri="{0D108BD9-81ED-4DB2-BD59-A6C34878D82A}">
                    <a16:rowId xmlns:a16="http://schemas.microsoft.com/office/drawing/2014/main" val="3385939974"/>
                  </a:ext>
                </a:extLst>
              </a:tr>
              <a:tr h="748566">
                <a:tc>
                  <a:txBody>
                    <a:bodyPr/>
                    <a:lstStyle/>
                    <a:p>
                      <a:r>
                        <a:rPr lang="ru-RU" sz="2200" dirty="0" smtClean="0"/>
                        <a:t>МГУ им. М.В. Ломоносова </a:t>
                      </a:r>
                      <a:r>
                        <a:rPr lang="en-US" sz="2200" dirty="0" smtClean="0">
                          <a:hlinkClick r:id="rId9"/>
                        </a:rPr>
                        <a:t>http://www.journ.msu.ru/</a:t>
                      </a:r>
                      <a:r>
                        <a:rPr lang="ru-RU" sz="2200" dirty="0" smtClean="0"/>
                        <a:t> </a:t>
                      </a:r>
                      <a:endParaRPr lang="ru-RU" sz="2200" dirty="0"/>
                    </a:p>
                  </a:txBody>
                  <a:tcPr marL="83174" marR="83174" marT="41587" marB="41587"/>
                </a:tc>
                <a:extLst>
                  <a:ext uri="{0D108BD9-81ED-4DB2-BD59-A6C34878D82A}">
                    <a16:rowId xmlns:a16="http://schemas.microsoft.com/office/drawing/2014/main" val="1849976587"/>
                  </a:ext>
                </a:extLst>
              </a:tr>
              <a:tr h="748566">
                <a:tc>
                  <a:txBody>
                    <a:bodyPr/>
                    <a:lstStyle/>
                    <a:p>
                      <a:r>
                        <a:rPr lang="ru-RU" sz="2200" dirty="0" smtClean="0"/>
                        <a:t>МГУТУ им. К.Г. Разумовского  </a:t>
                      </a:r>
                      <a:r>
                        <a:rPr lang="en-US" sz="2200" dirty="0" smtClean="0">
                          <a:hlinkClick r:id="rId10"/>
                        </a:rPr>
                        <a:t>https://mgutm.ru/abitur/</a:t>
                      </a:r>
                      <a:r>
                        <a:rPr lang="ru-RU" sz="2200" dirty="0" smtClean="0"/>
                        <a:t> </a:t>
                      </a:r>
                      <a:endParaRPr lang="ru-RU" sz="2200" dirty="0"/>
                    </a:p>
                  </a:txBody>
                  <a:tcPr marL="83174" marR="83174" marT="41587" marB="41587"/>
                </a:tc>
                <a:extLst>
                  <a:ext uri="{0D108BD9-81ED-4DB2-BD59-A6C34878D82A}">
                    <a16:rowId xmlns:a16="http://schemas.microsoft.com/office/drawing/2014/main" val="3767007922"/>
                  </a:ext>
                </a:extLst>
              </a:tr>
              <a:tr h="415870">
                <a:tc>
                  <a:txBody>
                    <a:bodyPr/>
                    <a:lstStyle/>
                    <a:p>
                      <a:r>
                        <a:rPr lang="ru-RU" sz="2200" dirty="0" smtClean="0"/>
                        <a:t>НИУ «МЭИ» </a:t>
                      </a:r>
                      <a:r>
                        <a:rPr lang="en-US" sz="2200" dirty="0" smtClean="0">
                          <a:hlinkClick r:id="rId11"/>
                        </a:rPr>
                        <a:t>https://pk.mpei.ru/</a:t>
                      </a:r>
                      <a:r>
                        <a:rPr lang="ru-RU" sz="2200" dirty="0" smtClean="0"/>
                        <a:t> </a:t>
                      </a:r>
                      <a:endParaRPr lang="ru-RU" sz="2200" dirty="0"/>
                    </a:p>
                  </a:txBody>
                  <a:tcPr marL="83174" marR="83174" marT="41587" marB="41587"/>
                </a:tc>
                <a:extLst>
                  <a:ext uri="{0D108BD9-81ED-4DB2-BD59-A6C34878D82A}">
                    <a16:rowId xmlns:a16="http://schemas.microsoft.com/office/drawing/2014/main" val="822490874"/>
                  </a:ext>
                </a:extLst>
              </a:tr>
              <a:tr h="415870">
                <a:tc>
                  <a:txBody>
                    <a:bodyPr/>
                    <a:lstStyle/>
                    <a:p>
                      <a:r>
                        <a:rPr lang="ru-RU" sz="2200" dirty="0" smtClean="0"/>
                        <a:t>НИУ ВШЭ </a:t>
                      </a:r>
                      <a:r>
                        <a:rPr lang="en-US" sz="2200" dirty="0" smtClean="0">
                          <a:hlinkClick r:id="rId12"/>
                        </a:rPr>
                        <a:t>https://ba.hse.ru/</a:t>
                      </a:r>
                      <a:r>
                        <a:rPr lang="ru-RU" sz="2200" dirty="0" smtClean="0"/>
                        <a:t> </a:t>
                      </a:r>
                      <a:endParaRPr lang="ru-RU" sz="2200" dirty="0"/>
                    </a:p>
                  </a:txBody>
                  <a:tcPr marL="83174" marR="83174" marT="41587" marB="41587"/>
                </a:tc>
                <a:extLst>
                  <a:ext uri="{0D108BD9-81ED-4DB2-BD59-A6C34878D82A}">
                    <a16:rowId xmlns:a16="http://schemas.microsoft.com/office/drawing/2014/main" val="1113347499"/>
                  </a:ext>
                </a:extLst>
              </a:tr>
              <a:tr h="415870">
                <a:tc>
                  <a:txBody>
                    <a:bodyPr/>
                    <a:lstStyle/>
                    <a:p>
                      <a:r>
                        <a:rPr lang="ru-RU" sz="2200" dirty="0" smtClean="0"/>
                        <a:t>НИУ МИЭТ </a:t>
                      </a:r>
                      <a:r>
                        <a:rPr lang="en-US" sz="2200" dirty="0" smtClean="0">
                          <a:hlinkClick r:id="rId13"/>
                        </a:rPr>
                        <a:t>https://www.miet.ru/</a:t>
                      </a:r>
                      <a:r>
                        <a:rPr lang="ru-RU" sz="2200" dirty="0" smtClean="0"/>
                        <a:t> </a:t>
                      </a:r>
                      <a:endParaRPr lang="ru-RU" sz="2200" dirty="0"/>
                    </a:p>
                  </a:txBody>
                  <a:tcPr marL="83174" marR="83174" marT="41587" marB="41587"/>
                </a:tc>
                <a:extLst>
                  <a:ext uri="{0D108BD9-81ED-4DB2-BD59-A6C34878D82A}">
                    <a16:rowId xmlns:a16="http://schemas.microsoft.com/office/drawing/2014/main" val="2276227521"/>
                  </a:ext>
                </a:extLst>
              </a:tr>
              <a:tr h="415870">
                <a:tc>
                  <a:txBody>
                    <a:bodyPr/>
                    <a:lstStyle/>
                    <a:p>
                      <a:r>
                        <a:rPr lang="ru-RU" sz="2200" dirty="0" err="1" smtClean="0"/>
                        <a:t>РАНХиГС</a:t>
                      </a:r>
                      <a:r>
                        <a:rPr lang="ru-RU" sz="2200" dirty="0" smtClean="0"/>
                        <a:t>  </a:t>
                      </a:r>
                      <a:r>
                        <a:rPr lang="en-US" sz="2200" dirty="0" smtClean="0">
                          <a:hlinkClick r:id="rId14"/>
                        </a:rPr>
                        <a:t>https://www.ranepa.ru/</a:t>
                      </a:r>
                      <a:r>
                        <a:rPr lang="ru-RU" sz="2200" dirty="0" smtClean="0"/>
                        <a:t> </a:t>
                      </a:r>
                      <a:endParaRPr lang="ru-RU" sz="2200" dirty="0"/>
                    </a:p>
                  </a:txBody>
                  <a:tcPr marL="83174" marR="83174" marT="41587" marB="41587"/>
                </a:tc>
                <a:extLst>
                  <a:ext uri="{0D108BD9-81ED-4DB2-BD59-A6C34878D82A}">
                    <a16:rowId xmlns:a16="http://schemas.microsoft.com/office/drawing/2014/main" val="1671555575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12886828" y="1339523"/>
            <a:ext cx="4228009" cy="540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2911" b="1" dirty="0">
                <a:solidFill>
                  <a:srgbClr val="2A529E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ВУЗы-партнёры</a:t>
            </a:r>
          </a:p>
        </p:txBody>
      </p:sp>
    </p:spTree>
    <p:extLst>
      <p:ext uri="{BB962C8B-B14F-4D97-AF65-F5344CB8AC3E}">
        <p14:creationId xmlns:p14="http://schemas.microsoft.com/office/powerpoint/2010/main" val="281157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tretch>
            <a:fillRect l="-8389" t="-9136" r="-719"/>
          </a:stretch>
        </a:blipFill>
      </a:spPr>
      <a:bodyPr/>
      <a:lstStyle>
        <a:defPPr algn="l">
          <a:defRPr dirty="0"/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2340</TotalTime>
  <Words>1217</Words>
  <Application>Microsoft Office PowerPoint</Application>
  <PresentationFormat>Произвольный</PresentationFormat>
  <Paragraphs>350</Paragraphs>
  <Slides>10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4" baseType="lpstr">
      <vt:lpstr>Montserrat Bold</vt:lpstr>
      <vt:lpstr>Montserrat Medium</vt:lpstr>
      <vt:lpstr>Calibri</vt:lpstr>
      <vt:lpstr>Symbol</vt:lpstr>
      <vt:lpstr>Arial Black</vt:lpstr>
      <vt:lpstr>Arial</vt:lpstr>
      <vt:lpstr>Helvetica</vt:lpstr>
      <vt:lpstr>Montserrat ExtraBold</vt:lpstr>
      <vt:lpstr>Системный шрифт, обычный</vt:lpstr>
      <vt:lpstr>Museo Sans Cyrl 300</vt:lpstr>
      <vt:lpstr>Montserrat Light</vt:lpstr>
      <vt:lpstr>Montserrat</vt:lpstr>
      <vt:lpstr>Museo Sans Cyrl 900</vt:lpstr>
      <vt:lpstr>Office Theme</vt:lpstr>
      <vt:lpstr>Презентация PowerPoint</vt:lpstr>
      <vt:lpstr>Презентация PowerPoint</vt:lpstr>
      <vt:lpstr>Универсальный профиль</vt:lpstr>
      <vt:lpstr>Инженерный класс в московской школе</vt:lpstr>
      <vt:lpstr>ИТ-класс в московской школе</vt:lpstr>
      <vt:lpstr>Медицинский класс в московской школе</vt:lpstr>
      <vt:lpstr>Медиакласс в московской школе</vt:lpstr>
      <vt:lpstr>Психолого-педагогический класс в московской школе</vt:lpstr>
      <vt:lpstr>Предпринимательский класс в московской школе</vt:lpstr>
      <vt:lpstr>Кадетский класс в московской школе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Школа или колледж для канвы.pptx</dc:title>
  <dc:creator>Александр Хуртин</dc:creator>
  <cp:lastModifiedBy>Алла</cp:lastModifiedBy>
  <cp:revision>89</cp:revision>
  <dcterms:created xsi:type="dcterms:W3CDTF">2006-08-16T00:00:00Z</dcterms:created>
  <dcterms:modified xsi:type="dcterms:W3CDTF">2025-04-11T07:11:59Z</dcterms:modified>
  <dc:identifier>DAGfkflyfuU</dc:identifier>
</cp:coreProperties>
</file>